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charts/chart7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ink/ink9.xml" ContentType="application/inkml+xml"/>
  <Override PartName="/ppt/ink/ink15.xml" ContentType="application/inkml+xml"/>
  <Override PartName="/ppt/ink/ink14.xml" ContentType="application/inkml+xml"/>
  <Override PartName="/ppt/ink/ink13.xml" ContentType="application/inkml+xml"/>
  <Override PartName="/ppt/ink/ink12.xml" ContentType="application/inkml+xml"/>
  <Override PartName="/ppt/ink/ink11.xml" ContentType="application/inkml+xml"/>
  <Override PartName="/ppt/ink/ink10.xml" ContentType="application/inkml+xml"/>
  <Override PartName="/ppt/ink/ink1.xml" ContentType="application/inkml+xml"/>
  <Override PartName="/ppt/ink/ink8.xml" ContentType="application/inkml+xml"/>
  <Override PartName="/ppt/ink/ink7.xml" ContentType="application/inkml+xml"/>
  <Override PartName="/ppt/ink/ink6.xml" ContentType="application/inkml+xml"/>
  <Override PartName="/ppt/ink/ink5.xml" ContentType="application/inkml+xml"/>
  <Override PartName="/ppt/ink/ink4.xml" ContentType="application/inkml+xml"/>
  <Override PartName="/ppt/ink/ink3.xml" ContentType="application/inkml+xml"/>
  <Override PartName="/ppt/ink/ink2.xml" ContentType="application/inkml+xml"/>
  <Override PartName="/ppt/charts/colors5.xml" ContentType="application/vnd.ms-office.chartcolorstyle+xml"/>
  <Override PartName="/ppt/charts/style5.xml" ContentType="application/vnd.ms-office.chart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1" r:id="rId2"/>
    <p:sldId id="351" r:id="rId3"/>
    <p:sldId id="372" r:id="rId4"/>
    <p:sldId id="395" r:id="rId5"/>
    <p:sldId id="403" r:id="rId6"/>
    <p:sldId id="390" r:id="rId7"/>
    <p:sldId id="402" r:id="rId8"/>
    <p:sldId id="362" r:id="rId9"/>
    <p:sldId id="374" r:id="rId10"/>
    <p:sldId id="366" r:id="rId11"/>
    <p:sldId id="404" r:id="rId12"/>
    <p:sldId id="378" r:id="rId13"/>
    <p:sldId id="264" r:id="rId14"/>
    <p:sldId id="352" r:id="rId15"/>
    <p:sldId id="400" r:id="rId16"/>
    <p:sldId id="276" r:id="rId17"/>
    <p:sldId id="399" r:id="rId18"/>
    <p:sldId id="405" r:id="rId19"/>
    <p:sldId id="369" r:id="rId20"/>
    <p:sldId id="29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BAB"/>
    <a:srgbClr val="A5A5A5"/>
    <a:srgbClr val="FFFFFF"/>
    <a:srgbClr val="51BE36"/>
    <a:srgbClr val="55ADA8"/>
    <a:srgbClr val="BDA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8" autoAdjust="0"/>
    <p:restoredTop sz="90531" autoAdjust="0"/>
  </p:normalViewPr>
  <p:slideViewPr>
    <p:cSldViewPr snapToGrid="0">
      <p:cViewPr varScale="1">
        <p:scale>
          <a:sx n="84" d="100"/>
          <a:sy n="84" d="100"/>
        </p:scale>
        <p:origin x="54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oah\Desktop\Research\HF\SCO2_Intact_Sample\New_tests\Water_2\Location%20Formatting%20Sheet_water_21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oah\Desktop\Research\HF\SCO2_Intact_Sample\New_tests\CO2_3\Location%20Formatting%20Sheet_CO2_3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oah\Desktop\Research\HF\SCO2_Intact_Sample\New_tests\All_data_D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oah\Desktop\Research\HF\SCO2_Intact_Sample\New_tests\All_data_D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amoah\Desktop\Calibration\Pencil%20break\Location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amoah\Desktop\Calibration\Pencil%20break\Location.xlsx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oah\Desktop\Research\HF\SCO2_Intact_Sample\New_tests\All_data_D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oah\Desktop\Research\HF\SCO2_Intact_Sample\New_tests\All_data_D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oah\Desktop\Research\HF\SCO2_Intact_Sample\New_tests\All_data_D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80782231766484"/>
          <c:y val="8.4961425276385907E-2"/>
          <c:w val="0.67708946419576344"/>
          <c:h val="0.70731229619024905"/>
        </c:manualLayout>
      </c:layout>
      <c:scatterChart>
        <c:scatterStyle val="lineMarker"/>
        <c:varyColors val="0"/>
        <c:ser>
          <c:idx val="1"/>
          <c:order val="0"/>
          <c:tx>
            <c:v>Pressure</c:v>
          </c:tx>
          <c:spPr>
            <a:ln w="95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1423"/>
              <c:layout>
                <c:manualLayout>
                  <c:x val="-5.9908467880908831E-4"/>
                  <c:y val="9.185158673347626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</a:t>
                    </a:r>
                    <a:r>
                      <a:rPr lang="en-US" baseline="-25000" dirty="0"/>
                      <a:t>b</a:t>
                    </a:r>
                    <a:r>
                      <a:rPr lang="en-US" dirty="0"/>
                      <a:t> = 2,158</a:t>
                    </a:r>
                    <a:r>
                      <a:rPr lang="en-US" baseline="0" dirty="0"/>
                      <a:t> psi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73555104854314"/>
                      <c:h val="7.277698242265170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346C-4680-A7D3-6AC4ADBB6E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Parametrics!$F$2:$F$2433</c:f>
              <c:numCache>
                <c:formatCode>General</c:formatCode>
                <c:ptCount val="2432"/>
                <c:pt idx="0">
                  <c:v>3.1E-2</c:v>
                </c:pt>
                <c:pt idx="1">
                  <c:v>4.7E-2</c:v>
                </c:pt>
                <c:pt idx="2">
                  <c:v>6.3E-2</c:v>
                </c:pt>
                <c:pt idx="3">
                  <c:v>7.8E-2</c:v>
                </c:pt>
                <c:pt idx="4">
                  <c:v>9.4E-2</c:v>
                </c:pt>
                <c:pt idx="5">
                  <c:v>0.109</c:v>
                </c:pt>
                <c:pt idx="6">
                  <c:v>0.125</c:v>
                </c:pt>
                <c:pt idx="7">
                  <c:v>0.14099999999999999</c:v>
                </c:pt>
                <c:pt idx="8">
                  <c:v>0.156</c:v>
                </c:pt>
                <c:pt idx="9">
                  <c:v>0.17199999999999999</c:v>
                </c:pt>
                <c:pt idx="10">
                  <c:v>0.188</c:v>
                </c:pt>
                <c:pt idx="11">
                  <c:v>0.20300000000000001</c:v>
                </c:pt>
                <c:pt idx="12">
                  <c:v>0.219</c:v>
                </c:pt>
                <c:pt idx="13">
                  <c:v>0.23400000000000001</c:v>
                </c:pt>
                <c:pt idx="14">
                  <c:v>0.25</c:v>
                </c:pt>
                <c:pt idx="15">
                  <c:v>0.26600000000000001</c:v>
                </c:pt>
                <c:pt idx="16">
                  <c:v>0.28100000000000003</c:v>
                </c:pt>
                <c:pt idx="17">
                  <c:v>0.29699999999999999</c:v>
                </c:pt>
                <c:pt idx="18">
                  <c:v>0.313</c:v>
                </c:pt>
                <c:pt idx="19">
                  <c:v>0.32800000000000001</c:v>
                </c:pt>
                <c:pt idx="20">
                  <c:v>0.34399999999999997</c:v>
                </c:pt>
                <c:pt idx="21">
                  <c:v>0.35899999999999999</c:v>
                </c:pt>
                <c:pt idx="22">
                  <c:v>0.375</c:v>
                </c:pt>
                <c:pt idx="23">
                  <c:v>0.39100000000000001</c:v>
                </c:pt>
                <c:pt idx="24">
                  <c:v>0.40600000000000003</c:v>
                </c:pt>
                <c:pt idx="25">
                  <c:v>0.42199999999999999</c:v>
                </c:pt>
                <c:pt idx="26">
                  <c:v>0.438</c:v>
                </c:pt>
                <c:pt idx="27">
                  <c:v>0.45300000000000001</c:v>
                </c:pt>
                <c:pt idx="28">
                  <c:v>0.46899999999999997</c:v>
                </c:pt>
                <c:pt idx="29">
                  <c:v>0.48399999999999999</c:v>
                </c:pt>
                <c:pt idx="30">
                  <c:v>0.5</c:v>
                </c:pt>
                <c:pt idx="31">
                  <c:v>0.51600000000000001</c:v>
                </c:pt>
                <c:pt idx="32">
                  <c:v>0.53100000000000003</c:v>
                </c:pt>
                <c:pt idx="33">
                  <c:v>0.54700000000000004</c:v>
                </c:pt>
                <c:pt idx="34">
                  <c:v>0.56299999999999994</c:v>
                </c:pt>
                <c:pt idx="35">
                  <c:v>0.57799999999999996</c:v>
                </c:pt>
                <c:pt idx="36">
                  <c:v>0.59399999999999997</c:v>
                </c:pt>
                <c:pt idx="37">
                  <c:v>0.60899999999999999</c:v>
                </c:pt>
                <c:pt idx="38">
                  <c:v>0.625</c:v>
                </c:pt>
                <c:pt idx="39">
                  <c:v>0.64100000000000001</c:v>
                </c:pt>
                <c:pt idx="40">
                  <c:v>0.65600000000000003</c:v>
                </c:pt>
                <c:pt idx="41">
                  <c:v>0.67200000000000004</c:v>
                </c:pt>
                <c:pt idx="42">
                  <c:v>0.68799999999999994</c:v>
                </c:pt>
                <c:pt idx="43">
                  <c:v>0.70299999999999996</c:v>
                </c:pt>
                <c:pt idx="44">
                  <c:v>0.71899999999999997</c:v>
                </c:pt>
                <c:pt idx="45">
                  <c:v>0.73399999999999999</c:v>
                </c:pt>
                <c:pt idx="46">
                  <c:v>0.75</c:v>
                </c:pt>
                <c:pt idx="47">
                  <c:v>0.76600000000000001</c:v>
                </c:pt>
                <c:pt idx="48">
                  <c:v>0.78100000000000003</c:v>
                </c:pt>
                <c:pt idx="49">
                  <c:v>0.79700000000000004</c:v>
                </c:pt>
                <c:pt idx="50">
                  <c:v>0.81299999999999994</c:v>
                </c:pt>
                <c:pt idx="51">
                  <c:v>0.82799999999999996</c:v>
                </c:pt>
                <c:pt idx="52">
                  <c:v>0.84399999999999997</c:v>
                </c:pt>
                <c:pt idx="53">
                  <c:v>0.85899999999999999</c:v>
                </c:pt>
                <c:pt idx="54">
                  <c:v>0.875</c:v>
                </c:pt>
                <c:pt idx="55">
                  <c:v>0.89100000000000001</c:v>
                </c:pt>
                <c:pt idx="56">
                  <c:v>0.90600000000000003</c:v>
                </c:pt>
                <c:pt idx="57">
                  <c:v>0.92200000000000004</c:v>
                </c:pt>
                <c:pt idx="58">
                  <c:v>0.93799999999999994</c:v>
                </c:pt>
                <c:pt idx="59">
                  <c:v>0.95299999999999996</c:v>
                </c:pt>
                <c:pt idx="60">
                  <c:v>0.96899999999999997</c:v>
                </c:pt>
                <c:pt idx="61">
                  <c:v>0.98399999999999999</c:v>
                </c:pt>
                <c:pt idx="62">
                  <c:v>1</c:v>
                </c:pt>
                <c:pt idx="63">
                  <c:v>1.016</c:v>
                </c:pt>
                <c:pt idx="64">
                  <c:v>1.0309999999999999</c:v>
                </c:pt>
                <c:pt idx="65">
                  <c:v>1.0469999999999999</c:v>
                </c:pt>
                <c:pt idx="66">
                  <c:v>1.0629999999999999</c:v>
                </c:pt>
                <c:pt idx="67">
                  <c:v>1.0780000000000001</c:v>
                </c:pt>
                <c:pt idx="68">
                  <c:v>1.0940000000000001</c:v>
                </c:pt>
                <c:pt idx="69">
                  <c:v>1.109</c:v>
                </c:pt>
                <c:pt idx="70">
                  <c:v>1.125</c:v>
                </c:pt>
                <c:pt idx="71">
                  <c:v>1.141</c:v>
                </c:pt>
                <c:pt idx="72">
                  <c:v>1.1559999999999999</c:v>
                </c:pt>
                <c:pt idx="73">
                  <c:v>1.1719999999999999</c:v>
                </c:pt>
                <c:pt idx="74">
                  <c:v>1.1879999999999999</c:v>
                </c:pt>
                <c:pt idx="75">
                  <c:v>1.2030000000000001</c:v>
                </c:pt>
                <c:pt idx="76">
                  <c:v>1.2190000000000001</c:v>
                </c:pt>
                <c:pt idx="77">
                  <c:v>1.234</c:v>
                </c:pt>
                <c:pt idx="78">
                  <c:v>1.25</c:v>
                </c:pt>
                <c:pt idx="79">
                  <c:v>1.266</c:v>
                </c:pt>
                <c:pt idx="80">
                  <c:v>1.2809999999999999</c:v>
                </c:pt>
                <c:pt idx="81">
                  <c:v>1.2969999999999999</c:v>
                </c:pt>
                <c:pt idx="82">
                  <c:v>1.3129999999999999</c:v>
                </c:pt>
                <c:pt idx="83">
                  <c:v>1.3280000000000001</c:v>
                </c:pt>
                <c:pt idx="84">
                  <c:v>1.3440000000000001</c:v>
                </c:pt>
                <c:pt idx="85">
                  <c:v>1.359</c:v>
                </c:pt>
                <c:pt idx="86">
                  <c:v>1.375</c:v>
                </c:pt>
                <c:pt idx="87">
                  <c:v>1.391</c:v>
                </c:pt>
                <c:pt idx="88">
                  <c:v>1.4059999999999999</c:v>
                </c:pt>
                <c:pt idx="89">
                  <c:v>1.4219999999999999</c:v>
                </c:pt>
                <c:pt idx="90">
                  <c:v>1.4379999999999999</c:v>
                </c:pt>
                <c:pt idx="91">
                  <c:v>1.4530000000000001</c:v>
                </c:pt>
                <c:pt idx="92">
                  <c:v>1.4690000000000001</c:v>
                </c:pt>
                <c:pt idx="93">
                  <c:v>1.484</c:v>
                </c:pt>
                <c:pt idx="94">
                  <c:v>1.5</c:v>
                </c:pt>
                <c:pt idx="95">
                  <c:v>1.516</c:v>
                </c:pt>
                <c:pt idx="96">
                  <c:v>1.5309999999999999</c:v>
                </c:pt>
                <c:pt idx="97">
                  <c:v>1.5469999999999999</c:v>
                </c:pt>
                <c:pt idx="98">
                  <c:v>1.5629999999999999</c:v>
                </c:pt>
                <c:pt idx="99">
                  <c:v>1.5780000000000001</c:v>
                </c:pt>
                <c:pt idx="100">
                  <c:v>1.5940000000000001</c:v>
                </c:pt>
                <c:pt idx="101">
                  <c:v>1.609</c:v>
                </c:pt>
                <c:pt idx="102">
                  <c:v>1.625</c:v>
                </c:pt>
                <c:pt idx="103">
                  <c:v>1.641</c:v>
                </c:pt>
                <c:pt idx="104">
                  <c:v>1.6559999999999999</c:v>
                </c:pt>
                <c:pt idx="105">
                  <c:v>1.6719999999999999</c:v>
                </c:pt>
                <c:pt idx="106">
                  <c:v>1.6879999999999999</c:v>
                </c:pt>
                <c:pt idx="107">
                  <c:v>1.7030000000000001</c:v>
                </c:pt>
                <c:pt idx="108">
                  <c:v>1.7190000000000001</c:v>
                </c:pt>
                <c:pt idx="109">
                  <c:v>1.734</c:v>
                </c:pt>
                <c:pt idx="110">
                  <c:v>1.75</c:v>
                </c:pt>
                <c:pt idx="111">
                  <c:v>1.766</c:v>
                </c:pt>
                <c:pt idx="112">
                  <c:v>1.7809999999999999</c:v>
                </c:pt>
                <c:pt idx="113">
                  <c:v>1.7969999999999999</c:v>
                </c:pt>
                <c:pt idx="114">
                  <c:v>1.8129999999999999</c:v>
                </c:pt>
                <c:pt idx="115">
                  <c:v>1.8280000000000001</c:v>
                </c:pt>
                <c:pt idx="116">
                  <c:v>1.8440000000000001</c:v>
                </c:pt>
                <c:pt idx="117">
                  <c:v>1.859</c:v>
                </c:pt>
                <c:pt idx="118">
                  <c:v>1.875</c:v>
                </c:pt>
                <c:pt idx="119">
                  <c:v>1.891</c:v>
                </c:pt>
                <c:pt idx="120">
                  <c:v>1.9059999999999999</c:v>
                </c:pt>
                <c:pt idx="121">
                  <c:v>1.9219999999999999</c:v>
                </c:pt>
                <c:pt idx="122">
                  <c:v>1.9379999999999999</c:v>
                </c:pt>
                <c:pt idx="123">
                  <c:v>1.9530000000000001</c:v>
                </c:pt>
                <c:pt idx="124">
                  <c:v>1.9690000000000001</c:v>
                </c:pt>
                <c:pt idx="125">
                  <c:v>1.984</c:v>
                </c:pt>
                <c:pt idx="126">
                  <c:v>2</c:v>
                </c:pt>
                <c:pt idx="127">
                  <c:v>2.016</c:v>
                </c:pt>
                <c:pt idx="128">
                  <c:v>2.0310000000000001</c:v>
                </c:pt>
                <c:pt idx="129">
                  <c:v>2.0470000000000002</c:v>
                </c:pt>
                <c:pt idx="130">
                  <c:v>2.0630000000000002</c:v>
                </c:pt>
                <c:pt idx="131">
                  <c:v>2.0779999999999998</c:v>
                </c:pt>
                <c:pt idx="132">
                  <c:v>2.0939999999999999</c:v>
                </c:pt>
                <c:pt idx="133">
                  <c:v>2.109</c:v>
                </c:pt>
                <c:pt idx="134">
                  <c:v>2.125</c:v>
                </c:pt>
                <c:pt idx="135">
                  <c:v>2.141</c:v>
                </c:pt>
                <c:pt idx="136">
                  <c:v>2.1560000000000001</c:v>
                </c:pt>
                <c:pt idx="137">
                  <c:v>2.1720000000000002</c:v>
                </c:pt>
                <c:pt idx="138">
                  <c:v>2.1880000000000002</c:v>
                </c:pt>
                <c:pt idx="139">
                  <c:v>2.2029999999999998</c:v>
                </c:pt>
                <c:pt idx="140">
                  <c:v>2.2189999999999999</c:v>
                </c:pt>
                <c:pt idx="141">
                  <c:v>2.234</c:v>
                </c:pt>
                <c:pt idx="142">
                  <c:v>2.25</c:v>
                </c:pt>
                <c:pt idx="143">
                  <c:v>2.266</c:v>
                </c:pt>
                <c:pt idx="144">
                  <c:v>2.2810000000000001</c:v>
                </c:pt>
                <c:pt idx="145">
                  <c:v>2.2970000000000002</c:v>
                </c:pt>
                <c:pt idx="146">
                  <c:v>2.3130000000000002</c:v>
                </c:pt>
                <c:pt idx="147">
                  <c:v>2.3279999999999998</c:v>
                </c:pt>
                <c:pt idx="148">
                  <c:v>2.3439999999999999</c:v>
                </c:pt>
                <c:pt idx="149">
                  <c:v>2.359</c:v>
                </c:pt>
                <c:pt idx="150">
                  <c:v>2.375</c:v>
                </c:pt>
                <c:pt idx="151">
                  <c:v>2.391</c:v>
                </c:pt>
                <c:pt idx="152">
                  <c:v>2.4060000000000001</c:v>
                </c:pt>
                <c:pt idx="153">
                  <c:v>2.4220000000000002</c:v>
                </c:pt>
                <c:pt idx="154">
                  <c:v>2.4380000000000002</c:v>
                </c:pt>
                <c:pt idx="155">
                  <c:v>2.4529999999999998</c:v>
                </c:pt>
                <c:pt idx="156">
                  <c:v>2.4689999999999999</c:v>
                </c:pt>
                <c:pt idx="157">
                  <c:v>2.484</c:v>
                </c:pt>
                <c:pt idx="158">
                  <c:v>2.5</c:v>
                </c:pt>
                <c:pt idx="159">
                  <c:v>2.516</c:v>
                </c:pt>
                <c:pt idx="160">
                  <c:v>2.5310000000000001</c:v>
                </c:pt>
                <c:pt idx="161">
                  <c:v>2.5470000000000002</c:v>
                </c:pt>
                <c:pt idx="162">
                  <c:v>2.5630000000000002</c:v>
                </c:pt>
                <c:pt idx="163">
                  <c:v>2.5779999999999998</c:v>
                </c:pt>
                <c:pt idx="164">
                  <c:v>2.5939999999999999</c:v>
                </c:pt>
                <c:pt idx="165">
                  <c:v>2.609</c:v>
                </c:pt>
                <c:pt idx="166">
                  <c:v>2.625</c:v>
                </c:pt>
                <c:pt idx="167">
                  <c:v>2.641</c:v>
                </c:pt>
                <c:pt idx="168">
                  <c:v>2.6560000000000001</c:v>
                </c:pt>
                <c:pt idx="169">
                  <c:v>2.6720000000000002</c:v>
                </c:pt>
                <c:pt idx="170">
                  <c:v>2.6880000000000002</c:v>
                </c:pt>
                <c:pt idx="171">
                  <c:v>2.7029999999999998</c:v>
                </c:pt>
                <c:pt idx="172">
                  <c:v>2.7189999999999999</c:v>
                </c:pt>
                <c:pt idx="173">
                  <c:v>2.734</c:v>
                </c:pt>
                <c:pt idx="174">
                  <c:v>2.75</c:v>
                </c:pt>
                <c:pt idx="175">
                  <c:v>2.766</c:v>
                </c:pt>
                <c:pt idx="176">
                  <c:v>2.7810000000000001</c:v>
                </c:pt>
                <c:pt idx="177">
                  <c:v>2.7970000000000002</c:v>
                </c:pt>
                <c:pt idx="178">
                  <c:v>2.8130000000000002</c:v>
                </c:pt>
                <c:pt idx="179">
                  <c:v>2.8279999999999998</c:v>
                </c:pt>
                <c:pt idx="180">
                  <c:v>2.8439999999999999</c:v>
                </c:pt>
                <c:pt idx="181">
                  <c:v>2.859</c:v>
                </c:pt>
                <c:pt idx="182">
                  <c:v>2.875</c:v>
                </c:pt>
                <c:pt idx="183">
                  <c:v>2.891</c:v>
                </c:pt>
                <c:pt idx="184">
                  <c:v>2.9060000000000001</c:v>
                </c:pt>
                <c:pt idx="185">
                  <c:v>2.9220000000000002</c:v>
                </c:pt>
                <c:pt idx="186">
                  <c:v>2.9380000000000002</c:v>
                </c:pt>
                <c:pt idx="187">
                  <c:v>2.9529999999999998</c:v>
                </c:pt>
                <c:pt idx="188">
                  <c:v>2.9689999999999999</c:v>
                </c:pt>
                <c:pt idx="189">
                  <c:v>2.984</c:v>
                </c:pt>
                <c:pt idx="190">
                  <c:v>3</c:v>
                </c:pt>
                <c:pt idx="191">
                  <c:v>3.016</c:v>
                </c:pt>
                <c:pt idx="192">
                  <c:v>3.0310000000000001</c:v>
                </c:pt>
                <c:pt idx="193">
                  <c:v>3.0470000000000002</c:v>
                </c:pt>
                <c:pt idx="194">
                  <c:v>3.0630000000000002</c:v>
                </c:pt>
                <c:pt idx="195">
                  <c:v>3.0779999999999998</c:v>
                </c:pt>
                <c:pt idx="196">
                  <c:v>3.0939999999999999</c:v>
                </c:pt>
                <c:pt idx="197">
                  <c:v>3.109</c:v>
                </c:pt>
                <c:pt idx="198">
                  <c:v>3.125</c:v>
                </c:pt>
                <c:pt idx="199">
                  <c:v>3.141</c:v>
                </c:pt>
                <c:pt idx="200">
                  <c:v>3.1560000000000001</c:v>
                </c:pt>
                <c:pt idx="201">
                  <c:v>3.1720000000000002</c:v>
                </c:pt>
                <c:pt idx="202">
                  <c:v>3.1880000000000002</c:v>
                </c:pt>
                <c:pt idx="203">
                  <c:v>3.2029999999999998</c:v>
                </c:pt>
                <c:pt idx="204">
                  <c:v>3.2189999999999999</c:v>
                </c:pt>
                <c:pt idx="205">
                  <c:v>3.234</c:v>
                </c:pt>
                <c:pt idx="206">
                  <c:v>3.25</c:v>
                </c:pt>
                <c:pt idx="207">
                  <c:v>3.266</c:v>
                </c:pt>
                <c:pt idx="208">
                  <c:v>3.2810000000000001</c:v>
                </c:pt>
                <c:pt idx="209">
                  <c:v>3.2970000000000002</c:v>
                </c:pt>
                <c:pt idx="210">
                  <c:v>3.3130000000000002</c:v>
                </c:pt>
                <c:pt idx="211">
                  <c:v>3.3279999999999998</c:v>
                </c:pt>
                <c:pt idx="212">
                  <c:v>3.3439999999999999</c:v>
                </c:pt>
                <c:pt idx="213">
                  <c:v>3.359</c:v>
                </c:pt>
                <c:pt idx="214">
                  <c:v>3.375</c:v>
                </c:pt>
                <c:pt idx="215">
                  <c:v>3.391</c:v>
                </c:pt>
                <c:pt idx="216">
                  <c:v>3.4060000000000001</c:v>
                </c:pt>
                <c:pt idx="217">
                  <c:v>3.4220000000000002</c:v>
                </c:pt>
                <c:pt idx="218">
                  <c:v>3.4380000000000002</c:v>
                </c:pt>
                <c:pt idx="219">
                  <c:v>3.4529999999999998</c:v>
                </c:pt>
                <c:pt idx="220">
                  <c:v>3.4689999999999999</c:v>
                </c:pt>
                <c:pt idx="221">
                  <c:v>3.484</c:v>
                </c:pt>
                <c:pt idx="222">
                  <c:v>3.5</c:v>
                </c:pt>
                <c:pt idx="223">
                  <c:v>3.516</c:v>
                </c:pt>
                <c:pt idx="224">
                  <c:v>3.5310000000000001</c:v>
                </c:pt>
                <c:pt idx="225">
                  <c:v>3.5470000000000002</c:v>
                </c:pt>
                <c:pt idx="226">
                  <c:v>3.5630000000000002</c:v>
                </c:pt>
                <c:pt idx="227">
                  <c:v>3.5779999999999998</c:v>
                </c:pt>
                <c:pt idx="228">
                  <c:v>3.5939999999999999</c:v>
                </c:pt>
                <c:pt idx="229">
                  <c:v>3.609</c:v>
                </c:pt>
                <c:pt idx="230">
                  <c:v>3.625</c:v>
                </c:pt>
                <c:pt idx="231">
                  <c:v>3.641</c:v>
                </c:pt>
                <c:pt idx="232">
                  <c:v>3.6560000000000001</c:v>
                </c:pt>
                <c:pt idx="233">
                  <c:v>3.6720000000000002</c:v>
                </c:pt>
                <c:pt idx="234">
                  <c:v>3.6880000000000002</c:v>
                </c:pt>
                <c:pt idx="235">
                  <c:v>3.7029999999999998</c:v>
                </c:pt>
                <c:pt idx="236">
                  <c:v>3.7189999999999999</c:v>
                </c:pt>
                <c:pt idx="237">
                  <c:v>3.734</c:v>
                </c:pt>
                <c:pt idx="238">
                  <c:v>3.75</c:v>
                </c:pt>
                <c:pt idx="239">
                  <c:v>3.766</c:v>
                </c:pt>
                <c:pt idx="240">
                  <c:v>3.7810000000000001</c:v>
                </c:pt>
                <c:pt idx="241">
                  <c:v>3.7970000000000002</c:v>
                </c:pt>
                <c:pt idx="242">
                  <c:v>3.8130000000000002</c:v>
                </c:pt>
                <c:pt idx="243">
                  <c:v>3.8279999999999998</c:v>
                </c:pt>
                <c:pt idx="244">
                  <c:v>3.8439999999999999</c:v>
                </c:pt>
                <c:pt idx="245">
                  <c:v>3.859</c:v>
                </c:pt>
                <c:pt idx="246">
                  <c:v>3.875</c:v>
                </c:pt>
                <c:pt idx="247">
                  <c:v>3.891</c:v>
                </c:pt>
                <c:pt idx="248">
                  <c:v>3.9060000000000001</c:v>
                </c:pt>
                <c:pt idx="249">
                  <c:v>3.9220000000000002</c:v>
                </c:pt>
                <c:pt idx="250">
                  <c:v>3.9380000000000002</c:v>
                </c:pt>
                <c:pt idx="251">
                  <c:v>3.9529999999999998</c:v>
                </c:pt>
                <c:pt idx="252">
                  <c:v>3.9689999999999999</c:v>
                </c:pt>
                <c:pt idx="253">
                  <c:v>3.984</c:v>
                </c:pt>
                <c:pt idx="254">
                  <c:v>4</c:v>
                </c:pt>
                <c:pt idx="255">
                  <c:v>4.016</c:v>
                </c:pt>
                <c:pt idx="256">
                  <c:v>4.0309999999999997</c:v>
                </c:pt>
                <c:pt idx="257">
                  <c:v>4.0469999999999997</c:v>
                </c:pt>
                <c:pt idx="258">
                  <c:v>4.0629999999999997</c:v>
                </c:pt>
                <c:pt idx="259">
                  <c:v>4.0780000000000003</c:v>
                </c:pt>
                <c:pt idx="260">
                  <c:v>4.0940000000000003</c:v>
                </c:pt>
                <c:pt idx="261">
                  <c:v>4.109</c:v>
                </c:pt>
                <c:pt idx="262">
                  <c:v>4.125</c:v>
                </c:pt>
                <c:pt idx="263">
                  <c:v>4.141</c:v>
                </c:pt>
                <c:pt idx="264">
                  <c:v>4.1559999999999997</c:v>
                </c:pt>
                <c:pt idx="265">
                  <c:v>4.1719999999999997</c:v>
                </c:pt>
                <c:pt idx="266">
                  <c:v>4.1879999999999997</c:v>
                </c:pt>
                <c:pt idx="267">
                  <c:v>4.2030000000000003</c:v>
                </c:pt>
                <c:pt idx="268">
                  <c:v>4.2190000000000003</c:v>
                </c:pt>
                <c:pt idx="269">
                  <c:v>4.234</c:v>
                </c:pt>
                <c:pt idx="270">
                  <c:v>4.25</c:v>
                </c:pt>
                <c:pt idx="271">
                  <c:v>4.266</c:v>
                </c:pt>
                <c:pt idx="272">
                  <c:v>4.2809999999999997</c:v>
                </c:pt>
                <c:pt idx="273">
                  <c:v>4.2969999999999997</c:v>
                </c:pt>
                <c:pt idx="274">
                  <c:v>4.3129999999999997</c:v>
                </c:pt>
                <c:pt idx="275">
                  <c:v>4.3280000000000003</c:v>
                </c:pt>
                <c:pt idx="276">
                  <c:v>4.3440000000000003</c:v>
                </c:pt>
                <c:pt idx="277">
                  <c:v>4.359</c:v>
                </c:pt>
                <c:pt idx="278">
                  <c:v>4.375</c:v>
                </c:pt>
                <c:pt idx="279">
                  <c:v>4.391</c:v>
                </c:pt>
                <c:pt idx="280">
                  <c:v>4.4059999999999997</c:v>
                </c:pt>
                <c:pt idx="281">
                  <c:v>4.4219999999999997</c:v>
                </c:pt>
                <c:pt idx="282">
                  <c:v>4.4379999999999997</c:v>
                </c:pt>
                <c:pt idx="283">
                  <c:v>4.4530000000000003</c:v>
                </c:pt>
                <c:pt idx="284">
                  <c:v>4.4690000000000003</c:v>
                </c:pt>
                <c:pt idx="285">
                  <c:v>4.484</c:v>
                </c:pt>
                <c:pt idx="286">
                  <c:v>4.5</c:v>
                </c:pt>
                <c:pt idx="287">
                  <c:v>4.516</c:v>
                </c:pt>
                <c:pt idx="288">
                  <c:v>4.5309999999999997</c:v>
                </c:pt>
                <c:pt idx="289">
                  <c:v>4.5469999999999997</c:v>
                </c:pt>
                <c:pt idx="290">
                  <c:v>4.5629999999999997</c:v>
                </c:pt>
                <c:pt idx="291">
                  <c:v>4.5780000000000003</c:v>
                </c:pt>
                <c:pt idx="292">
                  <c:v>4.5940000000000003</c:v>
                </c:pt>
                <c:pt idx="293">
                  <c:v>4.609</c:v>
                </c:pt>
                <c:pt idx="294">
                  <c:v>4.625</c:v>
                </c:pt>
                <c:pt idx="295">
                  <c:v>4.641</c:v>
                </c:pt>
                <c:pt idx="296">
                  <c:v>4.6559999999999997</c:v>
                </c:pt>
                <c:pt idx="297">
                  <c:v>4.6719999999999997</c:v>
                </c:pt>
                <c:pt idx="298">
                  <c:v>4.6879999999999997</c:v>
                </c:pt>
                <c:pt idx="299">
                  <c:v>4.7030000000000003</c:v>
                </c:pt>
                <c:pt idx="300">
                  <c:v>4.7190000000000003</c:v>
                </c:pt>
                <c:pt idx="301">
                  <c:v>4.734</c:v>
                </c:pt>
                <c:pt idx="302">
                  <c:v>4.75</c:v>
                </c:pt>
                <c:pt idx="303">
                  <c:v>4.766</c:v>
                </c:pt>
                <c:pt idx="304">
                  <c:v>4.7809999999999997</c:v>
                </c:pt>
                <c:pt idx="305">
                  <c:v>4.7969999999999997</c:v>
                </c:pt>
                <c:pt idx="306">
                  <c:v>4.8129999999999997</c:v>
                </c:pt>
                <c:pt idx="307">
                  <c:v>4.8280000000000003</c:v>
                </c:pt>
                <c:pt idx="308">
                  <c:v>4.8440000000000003</c:v>
                </c:pt>
                <c:pt idx="309">
                  <c:v>4.859</c:v>
                </c:pt>
                <c:pt idx="310">
                  <c:v>4.875</c:v>
                </c:pt>
                <c:pt idx="311">
                  <c:v>4.891</c:v>
                </c:pt>
                <c:pt idx="312">
                  <c:v>4.9059999999999997</c:v>
                </c:pt>
                <c:pt idx="313">
                  <c:v>4.9219999999999997</c:v>
                </c:pt>
                <c:pt idx="314">
                  <c:v>4.9379999999999997</c:v>
                </c:pt>
                <c:pt idx="315">
                  <c:v>5.016</c:v>
                </c:pt>
                <c:pt idx="316">
                  <c:v>5.016</c:v>
                </c:pt>
                <c:pt idx="317">
                  <c:v>5.0309999999999997</c:v>
                </c:pt>
                <c:pt idx="318">
                  <c:v>5.0469999999999997</c:v>
                </c:pt>
                <c:pt idx="319">
                  <c:v>5.0629999999999997</c:v>
                </c:pt>
                <c:pt idx="320">
                  <c:v>5.0780000000000003</c:v>
                </c:pt>
                <c:pt idx="321">
                  <c:v>5.0940000000000003</c:v>
                </c:pt>
                <c:pt idx="322">
                  <c:v>5.109</c:v>
                </c:pt>
                <c:pt idx="323">
                  <c:v>5.125</c:v>
                </c:pt>
                <c:pt idx="324">
                  <c:v>5.141</c:v>
                </c:pt>
                <c:pt idx="325">
                  <c:v>5.1559999999999997</c:v>
                </c:pt>
                <c:pt idx="326">
                  <c:v>5.1719999999999997</c:v>
                </c:pt>
                <c:pt idx="327">
                  <c:v>5.1879999999999997</c:v>
                </c:pt>
                <c:pt idx="328">
                  <c:v>5.2030000000000003</c:v>
                </c:pt>
                <c:pt idx="329">
                  <c:v>5.2190000000000003</c:v>
                </c:pt>
                <c:pt idx="330">
                  <c:v>5.234</c:v>
                </c:pt>
                <c:pt idx="331">
                  <c:v>5.25</c:v>
                </c:pt>
                <c:pt idx="332">
                  <c:v>5.266</c:v>
                </c:pt>
                <c:pt idx="333">
                  <c:v>5.2809999999999997</c:v>
                </c:pt>
                <c:pt idx="334">
                  <c:v>5.2969999999999997</c:v>
                </c:pt>
                <c:pt idx="335">
                  <c:v>5.3129999999999997</c:v>
                </c:pt>
                <c:pt idx="336">
                  <c:v>5.3280000000000003</c:v>
                </c:pt>
                <c:pt idx="337">
                  <c:v>5.3440000000000003</c:v>
                </c:pt>
                <c:pt idx="338">
                  <c:v>5.359</c:v>
                </c:pt>
                <c:pt idx="339">
                  <c:v>5.375</c:v>
                </c:pt>
                <c:pt idx="340">
                  <c:v>5.391</c:v>
                </c:pt>
                <c:pt idx="341">
                  <c:v>5.4059999999999997</c:v>
                </c:pt>
                <c:pt idx="342">
                  <c:v>5.4219999999999997</c:v>
                </c:pt>
                <c:pt idx="343">
                  <c:v>5.4379999999999997</c:v>
                </c:pt>
                <c:pt idx="344">
                  <c:v>5.4530000000000003</c:v>
                </c:pt>
                <c:pt idx="345">
                  <c:v>5.4690000000000003</c:v>
                </c:pt>
                <c:pt idx="346">
                  <c:v>5.484</c:v>
                </c:pt>
                <c:pt idx="347">
                  <c:v>5.5</c:v>
                </c:pt>
                <c:pt idx="348">
                  <c:v>5.516</c:v>
                </c:pt>
                <c:pt idx="349">
                  <c:v>5.5309999999999997</c:v>
                </c:pt>
                <c:pt idx="350">
                  <c:v>5.5469999999999997</c:v>
                </c:pt>
                <c:pt idx="351">
                  <c:v>5.5629999999999997</c:v>
                </c:pt>
                <c:pt idx="352">
                  <c:v>5.5780000000000003</c:v>
                </c:pt>
                <c:pt idx="353">
                  <c:v>5.5940000000000003</c:v>
                </c:pt>
                <c:pt idx="354">
                  <c:v>5.609</c:v>
                </c:pt>
                <c:pt idx="355">
                  <c:v>5.625</c:v>
                </c:pt>
                <c:pt idx="356">
                  <c:v>5.641</c:v>
                </c:pt>
                <c:pt idx="357">
                  <c:v>5.6559999999999997</c:v>
                </c:pt>
                <c:pt idx="358">
                  <c:v>5.6719999999999997</c:v>
                </c:pt>
                <c:pt idx="359">
                  <c:v>5.6879999999999997</c:v>
                </c:pt>
                <c:pt idx="360">
                  <c:v>5.7030000000000003</c:v>
                </c:pt>
                <c:pt idx="361">
                  <c:v>5.7190000000000003</c:v>
                </c:pt>
                <c:pt idx="362">
                  <c:v>5.734</c:v>
                </c:pt>
                <c:pt idx="363">
                  <c:v>5.75</c:v>
                </c:pt>
                <c:pt idx="364">
                  <c:v>5.766</c:v>
                </c:pt>
                <c:pt idx="365">
                  <c:v>5.7809999999999997</c:v>
                </c:pt>
                <c:pt idx="366">
                  <c:v>5.7969999999999997</c:v>
                </c:pt>
                <c:pt idx="367">
                  <c:v>5.8129999999999997</c:v>
                </c:pt>
                <c:pt idx="368">
                  <c:v>5.8280000000000003</c:v>
                </c:pt>
                <c:pt idx="369">
                  <c:v>5.8440000000000003</c:v>
                </c:pt>
                <c:pt idx="370">
                  <c:v>5.859</c:v>
                </c:pt>
                <c:pt idx="371">
                  <c:v>5.875</c:v>
                </c:pt>
                <c:pt idx="372">
                  <c:v>5.891</c:v>
                </c:pt>
                <c:pt idx="373">
                  <c:v>5.9059999999999997</c:v>
                </c:pt>
                <c:pt idx="374">
                  <c:v>5.9219999999999997</c:v>
                </c:pt>
                <c:pt idx="375">
                  <c:v>5.9379999999999997</c:v>
                </c:pt>
                <c:pt idx="376">
                  <c:v>5.9530000000000003</c:v>
                </c:pt>
                <c:pt idx="377">
                  <c:v>5.9690000000000003</c:v>
                </c:pt>
                <c:pt idx="378">
                  <c:v>5.984</c:v>
                </c:pt>
                <c:pt idx="379">
                  <c:v>6</c:v>
                </c:pt>
                <c:pt idx="380">
                  <c:v>6.016</c:v>
                </c:pt>
                <c:pt idx="381">
                  <c:v>6.0309999999999997</c:v>
                </c:pt>
                <c:pt idx="382">
                  <c:v>6.0469999999999997</c:v>
                </c:pt>
                <c:pt idx="383">
                  <c:v>6.0629999999999997</c:v>
                </c:pt>
                <c:pt idx="384">
                  <c:v>6.0780000000000003</c:v>
                </c:pt>
                <c:pt idx="385">
                  <c:v>6.0940000000000003</c:v>
                </c:pt>
                <c:pt idx="386">
                  <c:v>6.109</c:v>
                </c:pt>
                <c:pt idx="387">
                  <c:v>6.125</c:v>
                </c:pt>
                <c:pt idx="388">
                  <c:v>6.141</c:v>
                </c:pt>
                <c:pt idx="389">
                  <c:v>6.1559999999999997</c:v>
                </c:pt>
                <c:pt idx="390">
                  <c:v>6.1719999999999997</c:v>
                </c:pt>
                <c:pt idx="391">
                  <c:v>6.1879999999999997</c:v>
                </c:pt>
                <c:pt idx="392">
                  <c:v>6.2030000000000003</c:v>
                </c:pt>
                <c:pt idx="393">
                  <c:v>6.2190000000000003</c:v>
                </c:pt>
                <c:pt idx="394">
                  <c:v>6.234</c:v>
                </c:pt>
                <c:pt idx="395">
                  <c:v>6.25</c:v>
                </c:pt>
                <c:pt idx="396">
                  <c:v>6.266</c:v>
                </c:pt>
                <c:pt idx="397">
                  <c:v>6.2809999999999997</c:v>
                </c:pt>
                <c:pt idx="398">
                  <c:v>6.2969999999999997</c:v>
                </c:pt>
                <c:pt idx="399">
                  <c:v>6.3129999999999997</c:v>
                </c:pt>
                <c:pt idx="400">
                  <c:v>6.3280000000000003</c:v>
                </c:pt>
                <c:pt idx="401">
                  <c:v>6.3440000000000003</c:v>
                </c:pt>
                <c:pt idx="402">
                  <c:v>6.359</c:v>
                </c:pt>
                <c:pt idx="403">
                  <c:v>6.375</c:v>
                </c:pt>
                <c:pt idx="404">
                  <c:v>6.391</c:v>
                </c:pt>
                <c:pt idx="405">
                  <c:v>6.4059999999999997</c:v>
                </c:pt>
                <c:pt idx="406">
                  <c:v>6.4219999999999997</c:v>
                </c:pt>
                <c:pt idx="407">
                  <c:v>6.4379999999999997</c:v>
                </c:pt>
                <c:pt idx="408">
                  <c:v>6.4530000000000003</c:v>
                </c:pt>
                <c:pt idx="409">
                  <c:v>6.4690000000000003</c:v>
                </c:pt>
                <c:pt idx="410">
                  <c:v>6.484</c:v>
                </c:pt>
                <c:pt idx="411">
                  <c:v>6.5</c:v>
                </c:pt>
                <c:pt idx="412">
                  <c:v>6.516</c:v>
                </c:pt>
                <c:pt idx="413">
                  <c:v>6.5309999999999997</c:v>
                </c:pt>
                <c:pt idx="414">
                  <c:v>6.5469999999999997</c:v>
                </c:pt>
                <c:pt idx="415">
                  <c:v>6.5629999999999997</c:v>
                </c:pt>
                <c:pt idx="416">
                  <c:v>6.5780000000000003</c:v>
                </c:pt>
                <c:pt idx="417">
                  <c:v>6.5940000000000003</c:v>
                </c:pt>
                <c:pt idx="418">
                  <c:v>6.609</c:v>
                </c:pt>
                <c:pt idx="419">
                  <c:v>6.625</c:v>
                </c:pt>
                <c:pt idx="420">
                  <c:v>6.641</c:v>
                </c:pt>
                <c:pt idx="421">
                  <c:v>6.6559999999999997</c:v>
                </c:pt>
                <c:pt idx="422">
                  <c:v>6.6719999999999997</c:v>
                </c:pt>
                <c:pt idx="423">
                  <c:v>6.6879999999999997</c:v>
                </c:pt>
                <c:pt idx="424">
                  <c:v>6.7030000000000003</c:v>
                </c:pt>
                <c:pt idx="425">
                  <c:v>6.7190000000000003</c:v>
                </c:pt>
                <c:pt idx="426">
                  <c:v>6.734</c:v>
                </c:pt>
                <c:pt idx="427">
                  <c:v>6.75</c:v>
                </c:pt>
                <c:pt idx="428">
                  <c:v>6.766</c:v>
                </c:pt>
                <c:pt idx="429">
                  <c:v>6.7809999999999997</c:v>
                </c:pt>
                <c:pt idx="430">
                  <c:v>6.7969999999999997</c:v>
                </c:pt>
                <c:pt idx="431">
                  <c:v>6.8129999999999997</c:v>
                </c:pt>
                <c:pt idx="432">
                  <c:v>6.8280000000000003</c:v>
                </c:pt>
                <c:pt idx="433">
                  <c:v>6.8440000000000003</c:v>
                </c:pt>
                <c:pt idx="434">
                  <c:v>6.859</c:v>
                </c:pt>
                <c:pt idx="435">
                  <c:v>6.875</c:v>
                </c:pt>
                <c:pt idx="436">
                  <c:v>6.891</c:v>
                </c:pt>
                <c:pt idx="437">
                  <c:v>6.9059999999999997</c:v>
                </c:pt>
                <c:pt idx="438">
                  <c:v>6.9219999999999997</c:v>
                </c:pt>
                <c:pt idx="439">
                  <c:v>6.9379999999999997</c:v>
                </c:pt>
                <c:pt idx="440">
                  <c:v>6.9530000000000003</c:v>
                </c:pt>
                <c:pt idx="441">
                  <c:v>6.9690000000000003</c:v>
                </c:pt>
                <c:pt idx="442">
                  <c:v>6.984</c:v>
                </c:pt>
                <c:pt idx="443">
                  <c:v>7</c:v>
                </c:pt>
                <c:pt idx="444">
                  <c:v>7.016</c:v>
                </c:pt>
                <c:pt idx="445">
                  <c:v>7.0309999999999997</c:v>
                </c:pt>
                <c:pt idx="446">
                  <c:v>7.0469999999999997</c:v>
                </c:pt>
                <c:pt idx="447">
                  <c:v>7.0629999999999997</c:v>
                </c:pt>
                <c:pt idx="448">
                  <c:v>7.0780000000000003</c:v>
                </c:pt>
                <c:pt idx="449">
                  <c:v>7.0940000000000003</c:v>
                </c:pt>
                <c:pt idx="450">
                  <c:v>7.109</c:v>
                </c:pt>
                <c:pt idx="451">
                  <c:v>7.125</c:v>
                </c:pt>
                <c:pt idx="452">
                  <c:v>7.141</c:v>
                </c:pt>
                <c:pt idx="453">
                  <c:v>7.1559999999999997</c:v>
                </c:pt>
                <c:pt idx="454">
                  <c:v>7.1719999999999997</c:v>
                </c:pt>
                <c:pt idx="455">
                  <c:v>7.1879999999999997</c:v>
                </c:pt>
                <c:pt idx="456">
                  <c:v>7.2030000000000003</c:v>
                </c:pt>
                <c:pt idx="457">
                  <c:v>7.2190000000000003</c:v>
                </c:pt>
                <c:pt idx="458">
                  <c:v>7.234</c:v>
                </c:pt>
                <c:pt idx="459">
                  <c:v>7.25</c:v>
                </c:pt>
                <c:pt idx="460">
                  <c:v>7.266</c:v>
                </c:pt>
                <c:pt idx="461">
                  <c:v>7.2809999999999997</c:v>
                </c:pt>
                <c:pt idx="462">
                  <c:v>7.2969999999999997</c:v>
                </c:pt>
                <c:pt idx="463">
                  <c:v>7.3129999999999997</c:v>
                </c:pt>
                <c:pt idx="464">
                  <c:v>7.3280000000000003</c:v>
                </c:pt>
                <c:pt idx="465">
                  <c:v>7.3440000000000003</c:v>
                </c:pt>
                <c:pt idx="466">
                  <c:v>7.359</c:v>
                </c:pt>
                <c:pt idx="467">
                  <c:v>7.375</c:v>
                </c:pt>
                <c:pt idx="468">
                  <c:v>7.391</c:v>
                </c:pt>
                <c:pt idx="469">
                  <c:v>7.4059999999999997</c:v>
                </c:pt>
                <c:pt idx="470">
                  <c:v>7.4219999999999997</c:v>
                </c:pt>
                <c:pt idx="471">
                  <c:v>7.4379999999999997</c:v>
                </c:pt>
                <c:pt idx="472">
                  <c:v>7.4530000000000003</c:v>
                </c:pt>
                <c:pt idx="473">
                  <c:v>7.4690000000000003</c:v>
                </c:pt>
                <c:pt idx="474">
                  <c:v>7.484</c:v>
                </c:pt>
                <c:pt idx="475">
                  <c:v>7.5</c:v>
                </c:pt>
                <c:pt idx="476">
                  <c:v>7.516</c:v>
                </c:pt>
                <c:pt idx="477">
                  <c:v>7.5309999999999997</c:v>
                </c:pt>
                <c:pt idx="478">
                  <c:v>7.5469999999999997</c:v>
                </c:pt>
                <c:pt idx="479">
                  <c:v>7.5629999999999997</c:v>
                </c:pt>
                <c:pt idx="480">
                  <c:v>7.5780000000000003</c:v>
                </c:pt>
                <c:pt idx="481">
                  <c:v>7.5940000000000003</c:v>
                </c:pt>
                <c:pt idx="482">
                  <c:v>7.609</c:v>
                </c:pt>
                <c:pt idx="483">
                  <c:v>7.625</c:v>
                </c:pt>
                <c:pt idx="484">
                  <c:v>7.641</c:v>
                </c:pt>
                <c:pt idx="485">
                  <c:v>7.6559999999999997</c:v>
                </c:pt>
                <c:pt idx="486">
                  <c:v>7.6719999999999997</c:v>
                </c:pt>
                <c:pt idx="487">
                  <c:v>7.6879999999999997</c:v>
                </c:pt>
                <c:pt idx="488">
                  <c:v>7.7030000000000003</c:v>
                </c:pt>
                <c:pt idx="489">
                  <c:v>7.7190000000000003</c:v>
                </c:pt>
                <c:pt idx="490">
                  <c:v>7.734</c:v>
                </c:pt>
                <c:pt idx="491">
                  <c:v>7.75</c:v>
                </c:pt>
                <c:pt idx="492">
                  <c:v>7.766</c:v>
                </c:pt>
                <c:pt idx="493">
                  <c:v>7.7809999999999997</c:v>
                </c:pt>
                <c:pt idx="494">
                  <c:v>7.7969999999999997</c:v>
                </c:pt>
                <c:pt idx="495">
                  <c:v>7.8129999999999997</c:v>
                </c:pt>
                <c:pt idx="496">
                  <c:v>7.8280000000000003</c:v>
                </c:pt>
                <c:pt idx="497">
                  <c:v>7.8440000000000003</c:v>
                </c:pt>
                <c:pt idx="498">
                  <c:v>7.859</c:v>
                </c:pt>
                <c:pt idx="499">
                  <c:v>7.875</c:v>
                </c:pt>
                <c:pt idx="500">
                  <c:v>7.891</c:v>
                </c:pt>
                <c:pt idx="501">
                  <c:v>7.9059999999999997</c:v>
                </c:pt>
                <c:pt idx="502">
                  <c:v>7.9219999999999997</c:v>
                </c:pt>
                <c:pt idx="503">
                  <c:v>7.9379999999999997</c:v>
                </c:pt>
                <c:pt idx="504">
                  <c:v>7.9530000000000003</c:v>
                </c:pt>
                <c:pt idx="505">
                  <c:v>7.9690000000000003</c:v>
                </c:pt>
                <c:pt idx="506">
                  <c:v>7.984</c:v>
                </c:pt>
                <c:pt idx="507">
                  <c:v>8</c:v>
                </c:pt>
                <c:pt idx="508">
                  <c:v>8.016</c:v>
                </c:pt>
                <c:pt idx="509">
                  <c:v>8.0310000000000006</c:v>
                </c:pt>
                <c:pt idx="510">
                  <c:v>8.0470000000000006</c:v>
                </c:pt>
                <c:pt idx="511">
                  <c:v>8.0630000000000006</c:v>
                </c:pt>
                <c:pt idx="512">
                  <c:v>8.0779999999999994</c:v>
                </c:pt>
                <c:pt idx="513">
                  <c:v>8.0939999999999994</c:v>
                </c:pt>
                <c:pt idx="514">
                  <c:v>8.109</c:v>
                </c:pt>
                <c:pt idx="515">
                  <c:v>8.125</c:v>
                </c:pt>
                <c:pt idx="516">
                  <c:v>8.141</c:v>
                </c:pt>
                <c:pt idx="517">
                  <c:v>8.1560000000000006</c:v>
                </c:pt>
                <c:pt idx="518">
                  <c:v>8.1720000000000006</c:v>
                </c:pt>
                <c:pt idx="519">
                  <c:v>8.1880000000000006</c:v>
                </c:pt>
                <c:pt idx="520">
                  <c:v>8.2029999999999994</c:v>
                </c:pt>
                <c:pt idx="521">
                  <c:v>8.2189999999999994</c:v>
                </c:pt>
                <c:pt idx="522">
                  <c:v>8.234</c:v>
                </c:pt>
                <c:pt idx="523">
                  <c:v>8.25</c:v>
                </c:pt>
                <c:pt idx="524">
                  <c:v>8.266</c:v>
                </c:pt>
                <c:pt idx="525">
                  <c:v>8.2810000000000006</c:v>
                </c:pt>
                <c:pt idx="526">
                  <c:v>8.2970000000000006</c:v>
                </c:pt>
                <c:pt idx="527">
                  <c:v>8.3130000000000006</c:v>
                </c:pt>
                <c:pt idx="528">
                  <c:v>8.3279999999999994</c:v>
                </c:pt>
                <c:pt idx="529">
                  <c:v>8.3439999999999994</c:v>
                </c:pt>
                <c:pt idx="530">
                  <c:v>8.359</c:v>
                </c:pt>
                <c:pt idx="531">
                  <c:v>8.375</c:v>
                </c:pt>
                <c:pt idx="532">
                  <c:v>8.391</c:v>
                </c:pt>
                <c:pt idx="533">
                  <c:v>8.4060000000000006</c:v>
                </c:pt>
                <c:pt idx="534">
                  <c:v>8.4220000000000006</c:v>
                </c:pt>
                <c:pt idx="535">
                  <c:v>8.4380000000000006</c:v>
                </c:pt>
                <c:pt idx="536">
                  <c:v>8.4529999999999994</c:v>
                </c:pt>
                <c:pt idx="537">
                  <c:v>8.4689999999999994</c:v>
                </c:pt>
                <c:pt idx="538">
                  <c:v>8.484</c:v>
                </c:pt>
                <c:pt idx="539">
                  <c:v>8.5</c:v>
                </c:pt>
                <c:pt idx="540">
                  <c:v>8.516</c:v>
                </c:pt>
                <c:pt idx="541">
                  <c:v>8.5310000000000006</c:v>
                </c:pt>
                <c:pt idx="542">
                  <c:v>8.5470000000000006</c:v>
                </c:pt>
                <c:pt idx="543">
                  <c:v>8.5630000000000006</c:v>
                </c:pt>
                <c:pt idx="544">
                  <c:v>8.5779999999999994</c:v>
                </c:pt>
                <c:pt idx="545">
                  <c:v>8.5939999999999994</c:v>
                </c:pt>
                <c:pt idx="546">
                  <c:v>8.609</c:v>
                </c:pt>
                <c:pt idx="547">
                  <c:v>8.625</c:v>
                </c:pt>
                <c:pt idx="548">
                  <c:v>8.641</c:v>
                </c:pt>
                <c:pt idx="549">
                  <c:v>8.6560000000000006</c:v>
                </c:pt>
                <c:pt idx="550">
                  <c:v>8.6720000000000006</c:v>
                </c:pt>
                <c:pt idx="551">
                  <c:v>8.6880000000000006</c:v>
                </c:pt>
                <c:pt idx="552">
                  <c:v>8.7029999999999994</c:v>
                </c:pt>
                <c:pt idx="553">
                  <c:v>8.7189999999999994</c:v>
                </c:pt>
                <c:pt idx="554">
                  <c:v>8.734</c:v>
                </c:pt>
                <c:pt idx="555">
                  <c:v>8.75</c:v>
                </c:pt>
                <c:pt idx="556">
                  <c:v>8.766</c:v>
                </c:pt>
                <c:pt idx="557">
                  <c:v>8.7810000000000006</c:v>
                </c:pt>
                <c:pt idx="558">
                  <c:v>8.7970000000000006</c:v>
                </c:pt>
                <c:pt idx="559">
                  <c:v>8.8130000000000006</c:v>
                </c:pt>
                <c:pt idx="560">
                  <c:v>8.8279999999999994</c:v>
                </c:pt>
                <c:pt idx="561">
                  <c:v>8.8439999999999994</c:v>
                </c:pt>
                <c:pt idx="562">
                  <c:v>8.859</c:v>
                </c:pt>
                <c:pt idx="563">
                  <c:v>8.875</c:v>
                </c:pt>
                <c:pt idx="564">
                  <c:v>8.891</c:v>
                </c:pt>
                <c:pt idx="565">
                  <c:v>8.9060000000000006</c:v>
                </c:pt>
                <c:pt idx="566">
                  <c:v>8.9220000000000006</c:v>
                </c:pt>
                <c:pt idx="567">
                  <c:v>8.9380000000000006</c:v>
                </c:pt>
                <c:pt idx="568">
                  <c:v>8.9529999999999994</c:v>
                </c:pt>
                <c:pt idx="569">
                  <c:v>8.9689999999999994</c:v>
                </c:pt>
                <c:pt idx="570">
                  <c:v>8.984</c:v>
                </c:pt>
                <c:pt idx="571">
                  <c:v>9</c:v>
                </c:pt>
                <c:pt idx="572">
                  <c:v>9.016</c:v>
                </c:pt>
                <c:pt idx="573">
                  <c:v>9.0310000000000006</c:v>
                </c:pt>
                <c:pt idx="574">
                  <c:v>9.0470000000000006</c:v>
                </c:pt>
                <c:pt idx="575">
                  <c:v>9.0630000000000006</c:v>
                </c:pt>
                <c:pt idx="576">
                  <c:v>9.0779999999999994</c:v>
                </c:pt>
                <c:pt idx="577">
                  <c:v>9.0939999999999994</c:v>
                </c:pt>
                <c:pt idx="578">
                  <c:v>9.109</c:v>
                </c:pt>
                <c:pt idx="579">
                  <c:v>9.125</c:v>
                </c:pt>
                <c:pt idx="580">
                  <c:v>9.141</c:v>
                </c:pt>
                <c:pt idx="581">
                  <c:v>9.1560000000000006</c:v>
                </c:pt>
                <c:pt idx="582">
                  <c:v>9.1720000000000006</c:v>
                </c:pt>
                <c:pt idx="583">
                  <c:v>9.1880000000000006</c:v>
                </c:pt>
                <c:pt idx="584">
                  <c:v>9.2029999999999994</c:v>
                </c:pt>
                <c:pt idx="585">
                  <c:v>9.2189999999999994</c:v>
                </c:pt>
                <c:pt idx="586">
                  <c:v>9.234</c:v>
                </c:pt>
                <c:pt idx="587">
                  <c:v>9.25</c:v>
                </c:pt>
                <c:pt idx="588">
                  <c:v>9.266</c:v>
                </c:pt>
                <c:pt idx="589">
                  <c:v>9.2810000000000006</c:v>
                </c:pt>
                <c:pt idx="590">
                  <c:v>9.2970000000000006</c:v>
                </c:pt>
                <c:pt idx="591">
                  <c:v>9.3130000000000006</c:v>
                </c:pt>
                <c:pt idx="592">
                  <c:v>9.3279999999999994</c:v>
                </c:pt>
                <c:pt idx="593">
                  <c:v>9.3439999999999994</c:v>
                </c:pt>
                <c:pt idx="594">
                  <c:v>9.359</c:v>
                </c:pt>
                <c:pt idx="595">
                  <c:v>9.375</c:v>
                </c:pt>
                <c:pt idx="596">
                  <c:v>9.391</c:v>
                </c:pt>
                <c:pt idx="597">
                  <c:v>9.4060000000000006</c:v>
                </c:pt>
                <c:pt idx="598">
                  <c:v>9.4220000000000006</c:v>
                </c:pt>
                <c:pt idx="599">
                  <c:v>9.4380000000000006</c:v>
                </c:pt>
                <c:pt idx="600">
                  <c:v>9.4529999999999994</c:v>
                </c:pt>
                <c:pt idx="601">
                  <c:v>9.4689999999999994</c:v>
                </c:pt>
                <c:pt idx="602">
                  <c:v>9.484</c:v>
                </c:pt>
                <c:pt idx="603">
                  <c:v>9.5</c:v>
                </c:pt>
                <c:pt idx="604">
                  <c:v>9.516</c:v>
                </c:pt>
                <c:pt idx="605">
                  <c:v>9.5310000000000006</c:v>
                </c:pt>
                <c:pt idx="606">
                  <c:v>9.5470000000000006</c:v>
                </c:pt>
                <c:pt idx="607">
                  <c:v>9.5630000000000006</c:v>
                </c:pt>
                <c:pt idx="608">
                  <c:v>9.5779999999999994</c:v>
                </c:pt>
                <c:pt idx="609">
                  <c:v>9.5939999999999994</c:v>
                </c:pt>
                <c:pt idx="610">
                  <c:v>9.609</c:v>
                </c:pt>
                <c:pt idx="611">
                  <c:v>9.625</c:v>
                </c:pt>
                <c:pt idx="612">
                  <c:v>9.641</c:v>
                </c:pt>
                <c:pt idx="613">
                  <c:v>9.6560000000000006</c:v>
                </c:pt>
                <c:pt idx="614">
                  <c:v>9.6720000000000006</c:v>
                </c:pt>
                <c:pt idx="615">
                  <c:v>9.6880000000000006</c:v>
                </c:pt>
                <c:pt idx="616">
                  <c:v>9.7029999999999994</c:v>
                </c:pt>
                <c:pt idx="617">
                  <c:v>9.7189999999999994</c:v>
                </c:pt>
                <c:pt idx="618">
                  <c:v>9.734</c:v>
                </c:pt>
                <c:pt idx="619">
                  <c:v>9.75</c:v>
                </c:pt>
                <c:pt idx="620">
                  <c:v>9.766</c:v>
                </c:pt>
                <c:pt idx="621">
                  <c:v>9.7810000000000006</c:v>
                </c:pt>
                <c:pt idx="622">
                  <c:v>9.7970000000000006</c:v>
                </c:pt>
                <c:pt idx="623">
                  <c:v>9.8130000000000006</c:v>
                </c:pt>
                <c:pt idx="624">
                  <c:v>9.8279999999999994</c:v>
                </c:pt>
                <c:pt idx="625">
                  <c:v>9.8439999999999994</c:v>
                </c:pt>
                <c:pt idx="626">
                  <c:v>9.859</c:v>
                </c:pt>
                <c:pt idx="627">
                  <c:v>9.875</c:v>
                </c:pt>
                <c:pt idx="628">
                  <c:v>9.891</c:v>
                </c:pt>
                <c:pt idx="629">
                  <c:v>9.9060000000000006</c:v>
                </c:pt>
                <c:pt idx="630">
                  <c:v>9.9220000000000006</c:v>
                </c:pt>
                <c:pt idx="631">
                  <c:v>9.9380000000000006</c:v>
                </c:pt>
                <c:pt idx="632">
                  <c:v>9.9529999999999994</c:v>
                </c:pt>
                <c:pt idx="633">
                  <c:v>9.9689999999999994</c:v>
                </c:pt>
                <c:pt idx="634">
                  <c:v>9.984</c:v>
                </c:pt>
                <c:pt idx="635">
                  <c:v>10</c:v>
                </c:pt>
                <c:pt idx="636">
                  <c:v>10.016</c:v>
                </c:pt>
                <c:pt idx="637">
                  <c:v>10.031000000000001</c:v>
                </c:pt>
                <c:pt idx="638">
                  <c:v>10.047000000000001</c:v>
                </c:pt>
                <c:pt idx="639">
                  <c:v>10.063000000000001</c:v>
                </c:pt>
                <c:pt idx="640">
                  <c:v>10.077999999999999</c:v>
                </c:pt>
                <c:pt idx="641">
                  <c:v>10.093999999999999</c:v>
                </c:pt>
                <c:pt idx="642">
                  <c:v>10.109</c:v>
                </c:pt>
                <c:pt idx="643">
                  <c:v>10.125</c:v>
                </c:pt>
                <c:pt idx="644">
                  <c:v>10.141</c:v>
                </c:pt>
                <c:pt idx="645">
                  <c:v>10.156000000000001</c:v>
                </c:pt>
                <c:pt idx="646">
                  <c:v>10.172000000000001</c:v>
                </c:pt>
                <c:pt idx="647">
                  <c:v>10.188000000000001</c:v>
                </c:pt>
                <c:pt idx="648">
                  <c:v>10.202999999999999</c:v>
                </c:pt>
                <c:pt idx="649">
                  <c:v>10.218999999999999</c:v>
                </c:pt>
                <c:pt idx="650">
                  <c:v>10.234</c:v>
                </c:pt>
                <c:pt idx="651">
                  <c:v>10.25</c:v>
                </c:pt>
                <c:pt idx="652">
                  <c:v>10.266</c:v>
                </c:pt>
                <c:pt idx="653">
                  <c:v>10.281000000000001</c:v>
                </c:pt>
                <c:pt idx="654">
                  <c:v>10.297000000000001</c:v>
                </c:pt>
                <c:pt idx="655">
                  <c:v>10.313000000000001</c:v>
                </c:pt>
                <c:pt idx="656">
                  <c:v>10.327999999999999</c:v>
                </c:pt>
                <c:pt idx="657">
                  <c:v>10.343999999999999</c:v>
                </c:pt>
                <c:pt idx="658">
                  <c:v>10.359</c:v>
                </c:pt>
                <c:pt idx="659">
                  <c:v>10.375</c:v>
                </c:pt>
                <c:pt idx="660">
                  <c:v>10.391</c:v>
                </c:pt>
                <c:pt idx="661">
                  <c:v>10.406000000000001</c:v>
                </c:pt>
                <c:pt idx="662">
                  <c:v>10.422000000000001</c:v>
                </c:pt>
                <c:pt idx="663">
                  <c:v>10.438000000000001</c:v>
                </c:pt>
                <c:pt idx="664">
                  <c:v>10.452999999999999</c:v>
                </c:pt>
                <c:pt idx="665">
                  <c:v>10.468999999999999</c:v>
                </c:pt>
                <c:pt idx="666">
                  <c:v>10.484</c:v>
                </c:pt>
                <c:pt idx="667">
                  <c:v>10.5</c:v>
                </c:pt>
                <c:pt idx="668">
                  <c:v>10.516</c:v>
                </c:pt>
                <c:pt idx="669">
                  <c:v>10.531000000000001</c:v>
                </c:pt>
                <c:pt idx="670">
                  <c:v>10.547000000000001</c:v>
                </c:pt>
                <c:pt idx="671">
                  <c:v>10.563000000000001</c:v>
                </c:pt>
                <c:pt idx="672">
                  <c:v>10.577999999999999</c:v>
                </c:pt>
                <c:pt idx="673">
                  <c:v>10.593999999999999</c:v>
                </c:pt>
                <c:pt idx="674">
                  <c:v>10.609</c:v>
                </c:pt>
                <c:pt idx="675">
                  <c:v>10.625</c:v>
                </c:pt>
                <c:pt idx="676">
                  <c:v>10.641</c:v>
                </c:pt>
                <c:pt idx="677">
                  <c:v>10.656000000000001</c:v>
                </c:pt>
                <c:pt idx="678">
                  <c:v>10.672000000000001</c:v>
                </c:pt>
                <c:pt idx="679">
                  <c:v>10.688000000000001</c:v>
                </c:pt>
                <c:pt idx="680">
                  <c:v>10.702999999999999</c:v>
                </c:pt>
                <c:pt idx="681">
                  <c:v>10.718999999999999</c:v>
                </c:pt>
                <c:pt idx="682">
                  <c:v>10.734</c:v>
                </c:pt>
                <c:pt idx="683">
                  <c:v>10.766</c:v>
                </c:pt>
                <c:pt idx="684">
                  <c:v>10.781000000000001</c:v>
                </c:pt>
                <c:pt idx="685">
                  <c:v>10.797000000000001</c:v>
                </c:pt>
                <c:pt idx="686">
                  <c:v>10.813000000000001</c:v>
                </c:pt>
                <c:pt idx="687">
                  <c:v>10.827999999999999</c:v>
                </c:pt>
                <c:pt idx="688">
                  <c:v>10.843999999999999</c:v>
                </c:pt>
                <c:pt idx="689">
                  <c:v>10.859</c:v>
                </c:pt>
                <c:pt idx="690">
                  <c:v>10.875</c:v>
                </c:pt>
                <c:pt idx="691">
                  <c:v>10.891</c:v>
                </c:pt>
                <c:pt idx="692">
                  <c:v>10.906000000000001</c:v>
                </c:pt>
                <c:pt idx="693">
                  <c:v>10.922000000000001</c:v>
                </c:pt>
                <c:pt idx="694">
                  <c:v>10.938000000000001</c:v>
                </c:pt>
                <c:pt idx="695">
                  <c:v>10.952999999999999</c:v>
                </c:pt>
                <c:pt idx="696">
                  <c:v>10.968999999999999</c:v>
                </c:pt>
                <c:pt idx="697">
                  <c:v>10.984</c:v>
                </c:pt>
                <c:pt idx="698">
                  <c:v>11</c:v>
                </c:pt>
                <c:pt idx="699">
                  <c:v>11.016</c:v>
                </c:pt>
                <c:pt idx="700">
                  <c:v>11.031000000000001</c:v>
                </c:pt>
                <c:pt idx="701">
                  <c:v>11.047000000000001</c:v>
                </c:pt>
                <c:pt idx="702">
                  <c:v>11.063000000000001</c:v>
                </c:pt>
                <c:pt idx="703">
                  <c:v>11.077999999999999</c:v>
                </c:pt>
                <c:pt idx="704">
                  <c:v>11.093999999999999</c:v>
                </c:pt>
                <c:pt idx="705">
                  <c:v>11.109</c:v>
                </c:pt>
                <c:pt idx="706">
                  <c:v>11.125</c:v>
                </c:pt>
                <c:pt idx="707">
                  <c:v>11.141</c:v>
                </c:pt>
                <c:pt idx="708">
                  <c:v>11.156000000000001</c:v>
                </c:pt>
                <c:pt idx="709">
                  <c:v>11.172000000000001</c:v>
                </c:pt>
                <c:pt idx="710">
                  <c:v>11.188000000000001</c:v>
                </c:pt>
                <c:pt idx="711">
                  <c:v>11.202999999999999</c:v>
                </c:pt>
                <c:pt idx="712">
                  <c:v>11.218999999999999</c:v>
                </c:pt>
                <c:pt idx="713">
                  <c:v>11.234</c:v>
                </c:pt>
                <c:pt idx="714">
                  <c:v>11.25</c:v>
                </c:pt>
                <c:pt idx="715">
                  <c:v>11.266</c:v>
                </c:pt>
                <c:pt idx="716">
                  <c:v>11.281000000000001</c:v>
                </c:pt>
                <c:pt idx="717">
                  <c:v>11.297000000000001</c:v>
                </c:pt>
                <c:pt idx="718">
                  <c:v>11.313000000000001</c:v>
                </c:pt>
                <c:pt idx="719">
                  <c:v>11.327999999999999</c:v>
                </c:pt>
                <c:pt idx="720">
                  <c:v>11.343999999999999</c:v>
                </c:pt>
                <c:pt idx="721">
                  <c:v>11.359</c:v>
                </c:pt>
                <c:pt idx="722">
                  <c:v>11.375</c:v>
                </c:pt>
                <c:pt idx="723">
                  <c:v>11.391</c:v>
                </c:pt>
                <c:pt idx="724">
                  <c:v>11.406000000000001</c:v>
                </c:pt>
                <c:pt idx="725">
                  <c:v>11.422000000000001</c:v>
                </c:pt>
                <c:pt idx="726">
                  <c:v>11.438000000000001</c:v>
                </c:pt>
                <c:pt idx="727">
                  <c:v>11.452999999999999</c:v>
                </c:pt>
                <c:pt idx="728">
                  <c:v>11.468999999999999</c:v>
                </c:pt>
                <c:pt idx="729">
                  <c:v>11.484</c:v>
                </c:pt>
                <c:pt idx="730">
                  <c:v>11.5</c:v>
                </c:pt>
                <c:pt idx="731">
                  <c:v>11.516</c:v>
                </c:pt>
                <c:pt idx="732">
                  <c:v>11.531000000000001</c:v>
                </c:pt>
                <c:pt idx="733">
                  <c:v>11.547000000000001</c:v>
                </c:pt>
                <c:pt idx="734">
                  <c:v>11.563000000000001</c:v>
                </c:pt>
                <c:pt idx="735">
                  <c:v>11.577999999999999</c:v>
                </c:pt>
                <c:pt idx="736">
                  <c:v>11.593999999999999</c:v>
                </c:pt>
                <c:pt idx="737">
                  <c:v>11.609</c:v>
                </c:pt>
                <c:pt idx="738">
                  <c:v>11.625</c:v>
                </c:pt>
                <c:pt idx="739">
                  <c:v>11.641</c:v>
                </c:pt>
                <c:pt idx="740">
                  <c:v>11.656000000000001</c:v>
                </c:pt>
                <c:pt idx="741">
                  <c:v>11.672000000000001</c:v>
                </c:pt>
                <c:pt idx="742">
                  <c:v>11.688000000000001</c:v>
                </c:pt>
                <c:pt idx="743">
                  <c:v>11.702999999999999</c:v>
                </c:pt>
                <c:pt idx="744">
                  <c:v>11.718999999999999</c:v>
                </c:pt>
                <c:pt idx="745">
                  <c:v>11.734</c:v>
                </c:pt>
                <c:pt idx="746">
                  <c:v>11.75</c:v>
                </c:pt>
                <c:pt idx="747">
                  <c:v>11.766</c:v>
                </c:pt>
                <c:pt idx="748">
                  <c:v>11.781000000000001</c:v>
                </c:pt>
                <c:pt idx="749">
                  <c:v>11.797000000000001</c:v>
                </c:pt>
                <c:pt idx="750">
                  <c:v>11.813000000000001</c:v>
                </c:pt>
                <c:pt idx="751">
                  <c:v>11.827999999999999</c:v>
                </c:pt>
                <c:pt idx="752">
                  <c:v>11.843999999999999</c:v>
                </c:pt>
                <c:pt idx="753">
                  <c:v>11.859</c:v>
                </c:pt>
                <c:pt idx="754">
                  <c:v>11.875</c:v>
                </c:pt>
                <c:pt idx="755">
                  <c:v>11.891</c:v>
                </c:pt>
                <c:pt idx="756">
                  <c:v>11.906000000000001</c:v>
                </c:pt>
                <c:pt idx="757">
                  <c:v>11.922000000000001</c:v>
                </c:pt>
                <c:pt idx="758">
                  <c:v>11.938000000000001</c:v>
                </c:pt>
                <c:pt idx="759">
                  <c:v>11.952999999999999</c:v>
                </c:pt>
                <c:pt idx="760">
                  <c:v>11.968999999999999</c:v>
                </c:pt>
                <c:pt idx="761">
                  <c:v>11.984</c:v>
                </c:pt>
                <c:pt idx="762">
                  <c:v>12</c:v>
                </c:pt>
                <c:pt idx="763">
                  <c:v>12.016</c:v>
                </c:pt>
                <c:pt idx="764">
                  <c:v>12.031000000000001</c:v>
                </c:pt>
                <c:pt idx="765">
                  <c:v>12.047000000000001</c:v>
                </c:pt>
                <c:pt idx="766">
                  <c:v>12.063000000000001</c:v>
                </c:pt>
                <c:pt idx="767">
                  <c:v>12.077999999999999</c:v>
                </c:pt>
                <c:pt idx="768">
                  <c:v>12.093999999999999</c:v>
                </c:pt>
                <c:pt idx="769">
                  <c:v>12.109</c:v>
                </c:pt>
                <c:pt idx="770">
                  <c:v>12.125</c:v>
                </c:pt>
                <c:pt idx="771">
                  <c:v>12.141</c:v>
                </c:pt>
                <c:pt idx="772">
                  <c:v>12.156000000000001</c:v>
                </c:pt>
                <c:pt idx="773">
                  <c:v>12.172000000000001</c:v>
                </c:pt>
                <c:pt idx="774">
                  <c:v>12.188000000000001</c:v>
                </c:pt>
                <c:pt idx="775">
                  <c:v>12.202999999999999</c:v>
                </c:pt>
                <c:pt idx="776">
                  <c:v>12.218999999999999</c:v>
                </c:pt>
                <c:pt idx="777">
                  <c:v>12.234</c:v>
                </c:pt>
                <c:pt idx="778">
                  <c:v>12.25</c:v>
                </c:pt>
                <c:pt idx="779">
                  <c:v>12.266</c:v>
                </c:pt>
                <c:pt idx="780">
                  <c:v>12.281000000000001</c:v>
                </c:pt>
                <c:pt idx="781">
                  <c:v>12.297000000000001</c:v>
                </c:pt>
                <c:pt idx="782">
                  <c:v>12.313000000000001</c:v>
                </c:pt>
                <c:pt idx="783">
                  <c:v>12.327999999999999</c:v>
                </c:pt>
                <c:pt idx="784">
                  <c:v>12.343999999999999</c:v>
                </c:pt>
                <c:pt idx="785">
                  <c:v>12.359</c:v>
                </c:pt>
                <c:pt idx="786">
                  <c:v>12.375</c:v>
                </c:pt>
                <c:pt idx="787">
                  <c:v>12.391</c:v>
                </c:pt>
                <c:pt idx="788">
                  <c:v>12.406000000000001</c:v>
                </c:pt>
                <c:pt idx="789">
                  <c:v>12.422000000000001</c:v>
                </c:pt>
                <c:pt idx="790">
                  <c:v>12.438000000000001</c:v>
                </c:pt>
                <c:pt idx="791">
                  <c:v>12.452999999999999</c:v>
                </c:pt>
                <c:pt idx="792">
                  <c:v>12.468999999999999</c:v>
                </c:pt>
                <c:pt idx="793">
                  <c:v>12.484</c:v>
                </c:pt>
                <c:pt idx="794">
                  <c:v>12.5</c:v>
                </c:pt>
                <c:pt idx="795">
                  <c:v>12.516</c:v>
                </c:pt>
                <c:pt idx="796">
                  <c:v>12.531000000000001</c:v>
                </c:pt>
                <c:pt idx="797">
                  <c:v>12.547000000000001</c:v>
                </c:pt>
                <c:pt idx="798">
                  <c:v>12.563000000000001</c:v>
                </c:pt>
                <c:pt idx="799">
                  <c:v>12.577999999999999</c:v>
                </c:pt>
                <c:pt idx="800">
                  <c:v>12.593999999999999</c:v>
                </c:pt>
                <c:pt idx="801">
                  <c:v>12.609</c:v>
                </c:pt>
                <c:pt idx="802">
                  <c:v>12.625</c:v>
                </c:pt>
                <c:pt idx="803">
                  <c:v>12.641</c:v>
                </c:pt>
                <c:pt idx="804">
                  <c:v>12.656000000000001</c:v>
                </c:pt>
                <c:pt idx="805">
                  <c:v>12.672000000000001</c:v>
                </c:pt>
                <c:pt idx="806">
                  <c:v>12.688000000000001</c:v>
                </c:pt>
                <c:pt idx="807">
                  <c:v>12.702999999999999</c:v>
                </c:pt>
                <c:pt idx="808">
                  <c:v>12.718999999999999</c:v>
                </c:pt>
                <c:pt idx="809">
                  <c:v>12.734</c:v>
                </c:pt>
                <c:pt idx="810">
                  <c:v>12.75</c:v>
                </c:pt>
                <c:pt idx="811">
                  <c:v>12.766</c:v>
                </c:pt>
                <c:pt idx="812">
                  <c:v>12.781000000000001</c:v>
                </c:pt>
                <c:pt idx="813">
                  <c:v>12.797000000000001</c:v>
                </c:pt>
                <c:pt idx="814">
                  <c:v>12.813000000000001</c:v>
                </c:pt>
                <c:pt idx="815">
                  <c:v>12.827999999999999</c:v>
                </c:pt>
                <c:pt idx="816">
                  <c:v>12.843999999999999</c:v>
                </c:pt>
                <c:pt idx="817">
                  <c:v>12.859</c:v>
                </c:pt>
                <c:pt idx="818">
                  <c:v>12.875</c:v>
                </c:pt>
                <c:pt idx="819">
                  <c:v>12.891</c:v>
                </c:pt>
                <c:pt idx="820">
                  <c:v>12.906000000000001</c:v>
                </c:pt>
                <c:pt idx="821">
                  <c:v>12.922000000000001</c:v>
                </c:pt>
                <c:pt idx="822">
                  <c:v>12.938000000000001</c:v>
                </c:pt>
                <c:pt idx="823">
                  <c:v>12.952999999999999</c:v>
                </c:pt>
                <c:pt idx="824">
                  <c:v>12.968999999999999</c:v>
                </c:pt>
                <c:pt idx="825">
                  <c:v>12.984</c:v>
                </c:pt>
                <c:pt idx="826">
                  <c:v>13</c:v>
                </c:pt>
                <c:pt idx="827">
                  <c:v>13.016</c:v>
                </c:pt>
                <c:pt idx="828">
                  <c:v>13.031000000000001</c:v>
                </c:pt>
                <c:pt idx="829">
                  <c:v>13.047000000000001</c:v>
                </c:pt>
                <c:pt idx="830">
                  <c:v>13.063000000000001</c:v>
                </c:pt>
                <c:pt idx="831">
                  <c:v>13.077999999999999</c:v>
                </c:pt>
                <c:pt idx="832">
                  <c:v>13.093999999999999</c:v>
                </c:pt>
                <c:pt idx="833">
                  <c:v>13.109</c:v>
                </c:pt>
                <c:pt idx="834">
                  <c:v>13.125</c:v>
                </c:pt>
                <c:pt idx="835">
                  <c:v>13.141</c:v>
                </c:pt>
                <c:pt idx="836">
                  <c:v>13.156000000000001</c:v>
                </c:pt>
                <c:pt idx="837">
                  <c:v>13.172000000000001</c:v>
                </c:pt>
                <c:pt idx="838">
                  <c:v>13.188000000000001</c:v>
                </c:pt>
                <c:pt idx="839">
                  <c:v>13.202999999999999</c:v>
                </c:pt>
                <c:pt idx="840">
                  <c:v>13.218999999999999</c:v>
                </c:pt>
                <c:pt idx="841">
                  <c:v>13.234</c:v>
                </c:pt>
                <c:pt idx="842">
                  <c:v>13.25</c:v>
                </c:pt>
                <c:pt idx="843">
                  <c:v>13.266</c:v>
                </c:pt>
                <c:pt idx="844">
                  <c:v>13.281000000000001</c:v>
                </c:pt>
                <c:pt idx="845">
                  <c:v>13.297000000000001</c:v>
                </c:pt>
                <c:pt idx="846">
                  <c:v>13.313000000000001</c:v>
                </c:pt>
                <c:pt idx="847">
                  <c:v>13.327999999999999</c:v>
                </c:pt>
                <c:pt idx="848">
                  <c:v>13.343999999999999</c:v>
                </c:pt>
                <c:pt idx="849">
                  <c:v>13.359</c:v>
                </c:pt>
                <c:pt idx="850">
                  <c:v>13.375</c:v>
                </c:pt>
                <c:pt idx="851">
                  <c:v>13.391</c:v>
                </c:pt>
                <c:pt idx="852">
                  <c:v>13.406000000000001</c:v>
                </c:pt>
                <c:pt idx="853">
                  <c:v>13.422000000000001</c:v>
                </c:pt>
                <c:pt idx="854">
                  <c:v>13.438000000000001</c:v>
                </c:pt>
                <c:pt idx="855">
                  <c:v>13.452999999999999</c:v>
                </c:pt>
                <c:pt idx="856">
                  <c:v>13.468999999999999</c:v>
                </c:pt>
                <c:pt idx="857">
                  <c:v>13.484</c:v>
                </c:pt>
                <c:pt idx="858">
                  <c:v>13.5</c:v>
                </c:pt>
                <c:pt idx="859">
                  <c:v>13.516</c:v>
                </c:pt>
                <c:pt idx="860">
                  <c:v>13.531000000000001</c:v>
                </c:pt>
                <c:pt idx="861">
                  <c:v>13.547000000000001</c:v>
                </c:pt>
                <c:pt idx="862">
                  <c:v>13.563000000000001</c:v>
                </c:pt>
                <c:pt idx="863">
                  <c:v>13.577999999999999</c:v>
                </c:pt>
                <c:pt idx="864">
                  <c:v>13.593999999999999</c:v>
                </c:pt>
                <c:pt idx="865">
                  <c:v>13.609</c:v>
                </c:pt>
                <c:pt idx="866">
                  <c:v>13.625</c:v>
                </c:pt>
                <c:pt idx="867">
                  <c:v>13.641</c:v>
                </c:pt>
                <c:pt idx="868">
                  <c:v>13.656000000000001</c:v>
                </c:pt>
                <c:pt idx="869">
                  <c:v>13.672000000000001</c:v>
                </c:pt>
                <c:pt idx="870">
                  <c:v>13.688000000000001</c:v>
                </c:pt>
                <c:pt idx="871">
                  <c:v>13.702999999999999</c:v>
                </c:pt>
                <c:pt idx="872">
                  <c:v>13.718999999999999</c:v>
                </c:pt>
                <c:pt idx="873">
                  <c:v>13.734</c:v>
                </c:pt>
                <c:pt idx="874">
                  <c:v>13.75</c:v>
                </c:pt>
                <c:pt idx="875">
                  <c:v>13.766</c:v>
                </c:pt>
                <c:pt idx="876">
                  <c:v>13.781000000000001</c:v>
                </c:pt>
                <c:pt idx="877">
                  <c:v>13.797000000000001</c:v>
                </c:pt>
                <c:pt idx="878">
                  <c:v>13.813000000000001</c:v>
                </c:pt>
                <c:pt idx="879">
                  <c:v>13.827999999999999</c:v>
                </c:pt>
                <c:pt idx="880">
                  <c:v>13.843999999999999</c:v>
                </c:pt>
                <c:pt idx="881">
                  <c:v>13.859</c:v>
                </c:pt>
                <c:pt idx="882">
                  <c:v>13.875</c:v>
                </c:pt>
                <c:pt idx="883">
                  <c:v>13.891</c:v>
                </c:pt>
                <c:pt idx="884">
                  <c:v>13.906000000000001</c:v>
                </c:pt>
                <c:pt idx="885">
                  <c:v>13.922000000000001</c:v>
                </c:pt>
                <c:pt idx="886">
                  <c:v>13.938000000000001</c:v>
                </c:pt>
                <c:pt idx="887">
                  <c:v>13.952999999999999</c:v>
                </c:pt>
                <c:pt idx="888">
                  <c:v>13.968999999999999</c:v>
                </c:pt>
                <c:pt idx="889">
                  <c:v>13.984</c:v>
                </c:pt>
                <c:pt idx="890">
                  <c:v>14</c:v>
                </c:pt>
                <c:pt idx="891">
                  <c:v>14.016</c:v>
                </c:pt>
                <c:pt idx="892">
                  <c:v>14.031000000000001</c:v>
                </c:pt>
                <c:pt idx="893">
                  <c:v>14.047000000000001</c:v>
                </c:pt>
                <c:pt idx="894">
                  <c:v>14.063000000000001</c:v>
                </c:pt>
                <c:pt idx="895">
                  <c:v>14.077999999999999</c:v>
                </c:pt>
                <c:pt idx="896">
                  <c:v>14.093999999999999</c:v>
                </c:pt>
                <c:pt idx="897">
                  <c:v>14.109</c:v>
                </c:pt>
                <c:pt idx="898">
                  <c:v>14.125</c:v>
                </c:pt>
                <c:pt idx="899">
                  <c:v>14.141</c:v>
                </c:pt>
                <c:pt idx="900">
                  <c:v>14.156000000000001</c:v>
                </c:pt>
                <c:pt idx="901">
                  <c:v>14.172000000000001</c:v>
                </c:pt>
                <c:pt idx="902">
                  <c:v>14.188000000000001</c:v>
                </c:pt>
                <c:pt idx="903">
                  <c:v>14.202999999999999</c:v>
                </c:pt>
                <c:pt idx="904">
                  <c:v>14.218999999999999</c:v>
                </c:pt>
                <c:pt idx="905">
                  <c:v>14.234</c:v>
                </c:pt>
                <c:pt idx="906">
                  <c:v>14.25</c:v>
                </c:pt>
                <c:pt idx="907">
                  <c:v>14.266</c:v>
                </c:pt>
                <c:pt idx="908">
                  <c:v>14.281000000000001</c:v>
                </c:pt>
                <c:pt idx="909">
                  <c:v>14.297000000000001</c:v>
                </c:pt>
                <c:pt idx="910">
                  <c:v>14.313000000000001</c:v>
                </c:pt>
                <c:pt idx="911">
                  <c:v>14.327999999999999</c:v>
                </c:pt>
                <c:pt idx="912">
                  <c:v>14.343999999999999</c:v>
                </c:pt>
                <c:pt idx="913">
                  <c:v>14.359</c:v>
                </c:pt>
                <c:pt idx="914">
                  <c:v>14.375</c:v>
                </c:pt>
                <c:pt idx="915">
                  <c:v>14.391</c:v>
                </c:pt>
                <c:pt idx="916">
                  <c:v>14.406000000000001</c:v>
                </c:pt>
                <c:pt idx="917">
                  <c:v>14.422000000000001</c:v>
                </c:pt>
                <c:pt idx="918">
                  <c:v>14.438000000000001</c:v>
                </c:pt>
                <c:pt idx="919">
                  <c:v>14.452999999999999</c:v>
                </c:pt>
                <c:pt idx="920">
                  <c:v>14.468999999999999</c:v>
                </c:pt>
                <c:pt idx="921">
                  <c:v>14.484</c:v>
                </c:pt>
                <c:pt idx="922">
                  <c:v>14.5</c:v>
                </c:pt>
                <c:pt idx="923">
                  <c:v>14.516</c:v>
                </c:pt>
                <c:pt idx="924">
                  <c:v>14.531000000000001</c:v>
                </c:pt>
                <c:pt idx="925">
                  <c:v>14.547000000000001</c:v>
                </c:pt>
                <c:pt idx="926">
                  <c:v>14.563000000000001</c:v>
                </c:pt>
                <c:pt idx="927">
                  <c:v>14.577999999999999</c:v>
                </c:pt>
                <c:pt idx="928">
                  <c:v>14.593999999999999</c:v>
                </c:pt>
                <c:pt idx="929">
                  <c:v>14.609</c:v>
                </c:pt>
                <c:pt idx="930">
                  <c:v>14.625</c:v>
                </c:pt>
                <c:pt idx="931">
                  <c:v>14.641</c:v>
                </c:pt>
                <c:pt idx="932">
                  <c:v>14.656000000000001</c:v>
                </c:pt>
                <c:pt idx="933">
                  <c:v>14.672000000000001</c:v>
                </c:pt>
                <c:pt idx="934">
                  <c:v>14.688000000000001</c:v>
                </c:pt>
                <c:pt idx="935">
                  <c:v>14.702999999999999</c:v>
                </c:pt>
                <c:pt idx="936">
                  <c:v>14.718999999999999</c:v>
                </c:pt>
                <c:pt idx="937">
                  <c:v>14.734</c:v>
                </c:pt>
                <c:pt idx="938">
                  <c:v>14.75</c:v>
                </c:pt>
                <c:pt idx="939">
                  <c:v>14.766</c:v>
                </c:pt>
                <c:pt idx="940">
                  <c:v>14.781000000000001</c:v>
                </c:pt>
                <c:pt idx="941">
                  <c:v>14.797000000000001</c:v>
                </c:pt>
                <c:pt idx="942">
                  <c:v>14.813000000000001</c:v>
                </c:pt>
                <c:pt idx="943">
                  <c:v>14.827999999999999</c:v>
                </c:pt>
                <c:pt idx="944">
                  <c:v>14.843999999999999</c:v>
                </c:pt>
                <c:pt idx="945">
                  <c:v>14.859</c:v>
                </c:pt>
                <c:pt idx="946">
                  <c:v>14.875</c:v>
                </c:pt>
                <c:pt idx="947">
                  <c:v>14.891</c:v>
                </c:pt>
                <c:pt idx="948">
                  <c:v>14.906000000000001</c:v>
                </c:pt>
                <c:pt idx="949">
                  <c:v>14.922000000000001</c:v>
                </c:pt>
                <c:pt idx="950">
                  <c:v>14.938000000000001</c:v>
                </c:pt>
                <c:pt idx="951">
                  <c:v>14.952999999999999</c:v>
                </c:pt>
                <c:pt idx="952">
                  <c:v>14.968999999999999</c:v>
                </c:pt>
                <c:pt idx="953">
                  <c:v>14.984</c:v>
                </c:pt>
                <c:pt idx="954">
                  <c:v>15</c:v>
                </c:pt>
                <c:pt idx="955">
                  <c:v>15.016</c:v>
                </c:pt>
                <c:pt idx="956">
                  <c:v>15.031000000000001</c:v>
                </c:pt>
                <c:pt idx="957">
                  <c:v>15.047000000000001</c:v>
                </c:pt>
                <c:pt idx="958">
                  <c:v>15.063000000000001</c:v>
                </c:pt>
                <c:pt idx="959">
                  <c:v>15.077999999999999</c:v>
                </c:pt>
                <c:pt idx="960">
                  <c:v>15.093999999999999</c:v>
                </c:pt>
                <c:pt idx="961">
                  <c:v>15.109</c:v>
                </c:pt>
                <c:pt idx="962">
                  <c:v>15.125</c:v>
                </c:pt>
                <c:pt idx="963">
                  <c:v>15.141</c:v>
                </c:pt>
                <c:pt idx="964">
                  <c:v>15.156000000000001</c:v>
                </c:pt>
                <c:pt idx="965">
                  <c:v>15.172000000000001</c:v>
                </c:pt>
                <c:pt idx="966">
                  <c:v>15.188000000000001</c:v>
                </c:pt>
                <c:pt idx="967">
                  <c:v>15.202999999999999</c:v>
                </c:pt>
                <c:pt idx="968">
                  <c:v>15.218999999999999</c:v>
                </c:pt>
                <c:pt idx="969">
                  <c:v>15.234</c:v>
                </c:pt>
                <c:pt idx="970">
                  <c:v>15.25</c:v>
                </c:pt>
                <c:pt idx="971">
                  <c:v>15.266</c:v>
                </c:pt>
                <c:pt idx="972">
                  <c:v>15.281000000000001</c:v>
                </c:pt>
                <c:pt idx="973">
                  <c:v>15.297000000000001</c:v>
                </c:pt>
                <c:pt idx="974">
                  <c:v>15.313000000000001</c:v>
                </c:pt>
                <c:pt idx="975">
                  <c:v>15.327999999999999</c:v>
                </c:pt>
                <c:pt idx="976">
                  <c:v>15.343999999999999</c:v>
                </c:pt>
                <c:pt idx="977">
                  <c:v>15.359</c:v>
                </c:pt>
                <c:pt idx="978">
                  <c:v>15.375</c:v>
                </c:pt>
                <c:pt idx="979">
                  <c:v>15.391</c:v>
                </c:pt>
                <c:pt idx="980">
                  <c:v>15.406000000000001</c:v>
                </c:pt>
                <c:pt idx="981">
                  <c:v>15.422000000000001</c:v>
                </c:pt>
                <c:pt idx="982">
                  <c:v>15.438000000000001</c:v>
                </c:pt>
                <c:pt idx="983">
                  <c:v>15.452999999999999</c:v>
                </c:pt>
                <c:pt idx="984">
                  <c:v>15.468999999999999</c:v>
                </c:pt>
                <c:pt idx="985">
                  <c:v>15.484</c:v>
                </c:pt>
                <c:pt idx="986">
                  <c:v>15.5</c:v>
                </c:pt>
                <c:pt idx="987">
                  <c:v>15.516</c:v>
                </c:pt>
                <c:pt idx="988">
                  <c:v>15.531000000000001</c:v>
                </c:pt>
                <c:pt idx="989">
                  <c:v>15.547000000000001</c:v>
                </c:pt>
                <c:pt idx="990">
                  <c:v>15.563000000000001</c:v>
                </c:pt>
                <c:pt idx="991">
                  <c:v>15.577999999999999</c:v>
                </c:pt>
                <c:pt idx="992">
                  <c:v>15.593999999999999</c:v>
                </c:pt>
                <c:pt idx="993">
                  <c:v>15.609</c:v>
                </c:pt>
                <c:pt idx="994">
                  <c:v>15.625</c:v>
                </c:pt>
                <c:pt idx="995">
                  <c:v>15.641</c:v>
                </c:pt>
                <c:pt idx="996">
                  <c:v>15.656000000000001</c:v>
                </c:pt>
                <c:pt idx="997">
                  <c:v>15.672000000000001</c:v>
                </c:pt>
                <c:pt idx="998">
                  <c:v>15.688000000000001</c:v>
                </c:pt>
                <c:pt idx="999">
                  <c:v>15.702999999999999</c:v>
                </c:pt>
                <c:pt idx="1000">
                  <c:v>15.718999999999999</c:v>
                </c:pt>
                <c:pt idx="1001">
                  <c:v>15.734</c:v>
                </c:pt>
                <c:pt idx="1002">
                  <c:v>15.75</c:v>
                </c:pt>
                <c:pt idx="1003">
                  <c:v>15.766</c:v>
                </c:pt>
                <c:pt idx="1004">
                  <c:v>15.781000000000001</c:v>
                </c:pt>
                <c:pt idx="1005">
                  <c:v>15.797000000000001</c:v>
                </c:pt>
                <c:pt idx="1006">
                  <c:v>15.813000000000001</c:v>
                </c:pt>
                <c:pt idx="1007">
                  <c:v>15.827999999999999</c:v>
                </c:pt>
                <c:pt idx="1008">
                  <c:v>15.843999999999999</c:v>
                </c:pt>
                <c:pt idx="1009">
                  <c:v>15.859</c:v>
                </c:pt>
                <c:pt idx="1010">
                  <c:v>15.875</c:v>
                </c:pt>
                <c:pt idx="1011">
                  <c:v>15.891</c:v>
                </c:pt>
                <c:pt idx="1012">
                  <c:v>15.906000000000001</c:v>
                </c:pt>
                <c:pt idx="1013">
                  <c:v>15.922000000000001</c:v>
                </c:pt>
                <c:pt idx="1014">
                  <c:v>15.938000000000001</c:v>
                </c:pt>
                <c:pt idx="1015">
                  <c:v>15.952999999999999</c:v>
                </c:pt>
                <c:pt idx="1016">
                  <c:v>15.968999999999999</c:v>
                </c:pt>
                <c:pt idx="1017">
                  <c:v>15.984</c:v>
                </c:pt>
                <c:pt idx="1018">
                  <c:v>16</c:v>
                </c:pt>
                <c:pt idx="1019">
                  <c:v>16.015999999999998</c:v>
                </c:pt>
                <c:pt idx="1020">
                  <c:v>16.030999999999999</c:v>
                </c:pt>
                <c:pt idx="1021">
                  <c:v>16.047000000000001</c:v>
                </c:pt>
                <c:pt idx="1022">
                  <c:v>16.062999999999999</c:v>
                </c:pt>
                <c:pt idx="1023">
                  <c:v>16.077999999999999</c:v>
                </c:pt>
                <c:pt idx="1024">
                  <c:v>16.109000000000002</c:v>
                </c:pt>
                <c:pt idx="1025">
                  <c:v>16.140999999999998</c:v>
                </c:pt>
                <c:pt idx="1026">
                  <c:v>16.172000000000001</c:v>
                </c:pt>
                <c:pt idx="1027">
                  <c:v>16.202999999999999</c:v>
                </c:pt>
                <c:pt idx="1028">
                  <c:v>16.234000000000002</c:v>
                </c:pt>
                <c:pt idx="1029">
                  <c:v>16.265999999999998</c:v>
                </c:pt>
                <c:pt idx="1030">
                  <c:v>16.297000000000001</c:v>
                </c:pt>
                <c:pt idx="1031">
                  <c:v>16.327999999999999</c:v>
                </c:pt>
                <c:pt idx="1032">
                  <c:v>16.359000000000002</c:v>
                </c:pt>
                <c:pt idx="1033">
                  <c:v>16.390999999999998</c:v>
                </c:pt>
                <c:pt idx="1034">
                  <c:v>16.422000000000001</c:v>
                </c:pt>
                <c:pt idx="1035">
                  <c:v>16.452999999999999</c:v>
                </c:pt>
                <c:pt idx="1036">
                  <c:v>16.484000000000002</c:v>
                </c:pt>
                <c:pt idx="1037">
                  <c:v>16.515999999999998</c:v>
                </c:pt>
                <c:pt idx="1038">
                  <c:v>16.547000000000001</c:v>
                </c:pt>
                <c:pt idx="1039">
                  <c:v>16.577999999999999</c:v>
                </c:pt>
                <c:pt idx="1040">
                  <c:v>16.609000000000002</c:v>
                </c:pt>
                <c:pt idx="1041">
                  <c:v>16.640999999999998</c:v>
                </c:pt>
                <c:pt idx="1042">
                  <c:v>16.672000000000001</c:v>
                </c:pt>
                <c:pt idx="1043">
                  <c:v>16.702999999999999</c:v>
                </c:pt>
                <c:pt idx="1044">
                  <c:v>16.734000000000002</c:v>
                </c:pt>
                <c:pt idx="1045">
                  <c:v>16.765999999999998</c:v>
                </c:pt>
                <c:pt idx="1046">
                  <c:v>16.797000000000001</c:v>
                </c:pt>
                <c:pt idx="1047">
                  <c:v>16.827999999999999</c:v>
                </c:pt>
                <c:pt idx="1048">
                  <c:v>16.859000000000002</c:v>
                </c:pt>
                <c:pt idx="1049">
                  <c:v>16.890999999999998</c:v>
                </c:pt>
                <c:pt idx="1050">
                  <c:v>16.922000000000001</c:v>
                </c:pt>
                <c:pt idx="1051">
                  <c:v>16.952999999999999</c:v>
                </c:pt>
                <c:pt idx="1052">
                  <c:v>16.984000000000002</c:v>
                </c:pt>
                <c:pt idx="1053">
                  <c:v>17.015999999999998</c:v>
                </c:pt>
                <c:pt idx="1054">
                  <c:v>17.047000000000001</c:v>
                </c:pt>
                <c:pt idx="1055">
                  <c:v>17.077999999999999</c:v>
                </c:pt>
                <c:pt idx="1056">
                  <c:v>17.109000000000002</c:v>
                </c:pt>
                <c:pt idx="1057">
                  <c:v>17.140999999999998</c:v>
                </c:pt>
                <c:pt idx="1058">
                  <c:v>17.172000000000001</c:v>
                </c:pt>
                <c:pt idx="1059">
                  <c:v>17.202999999999999</c:v>
                </c:pt>
                <c:pt idx="1060">
                  <c:v>17.234000000000002</c:v>
                </c:pt>
                <c:pt idx="1061">
                  <c:v>17.265999999999998</c:v>
                </c:pt>
                <c:pt idx="1062">
                  <c:v>17.297000000000001</c:v>
                </c:pt>
                <c:pt idx="1063">
                  <c:v>17.327999999999999</c:v>
                </c:pt>
                <c:pt idx="1064">
                  <c:v>17.359000000000002</c:v>
                </c:pt>
                <c:pt idx="1065">
                  <c:v>17.390999999999998</c:v>
                </c:pt>
                <c:pt idx="1066">
                  <c:v>17.422000000000001</c:v>
                </c:pt>
                <c:pt idx="1067">
                  <c:v>17.452999999999999</c:v>
                </c:pt>
                <c:pt idx="1068">
                  <c:v>17.484000000000002</c:v>
                </c:pt>
                <c:pt idx="1069">
                  <c:v>17.515999999999998</c:v>
                </c:pt>
                <c:pt idx="1070">
                  <c:v>17.547000000000001</c:v>
                </c:pt>
                <c:pt idx="1071">
                  <c:v>17.577999999999999</c:v>
                </c:pt>
                <c:pt idx="1072">
                  <c:v>17.609000000000002</c:v>
                </c:pt>
                <c:pt idx="1073">
                  <c:v>17.640999999999998</c:v>
                </c:pt>
                <c:pt idx="1074">
                  <c:v>17.672000000000001</c:v>
                </c:pt>
                <c:pt idx="1075">
                  <c:v>17.702999999999999</c:v>
                </c:pt>
                <c:pt idx="1076">
                  <c:v>17.734000000000002</c:v>
                </c:pt>
                <c:pt idx="1077">
                  <c:v>17.765999999999998</c:v>
                </c:pt>
                <c:pt idx="1078">
                  <c:v>17.797000000000001</c:v>
                </c:pt>
                <c:pt idx="1079">
                  <c:v>17.827999999999999</c:v>
                </c:pt>
                <c:pt idx="1080">
                  <c:v>17.859000000000002</c:v>
                </c:pt>
                <c:pt idx="1081">
                  <c:v>17.890999999999998</c:v>
                </c:pt>
                <c:pt idx="1082">
                  <c:v>17.922000000000001</c:v>
                </c:pt>
                <c:pt idx="1083">
                  <c:v>17.952999999999999</c:v>
                </c:pt>
                <c:pt idx="1084">
                  <c:v>17.984000000000002</c:v>
                </c:pt>
                <c:pt idx="1085">
                  <c:v>18.015999999999998</c:v>
                </c:pt>
                <c:pt idx="1086">
                  <c:v>18.047000000000001</c:v>
                </c:pt>
                <c:pt idx="1087">
                  <c:v>18.077999999999999</c:v>
                </c:pt>
                <c:pt idx="1088">
                  <c:v>18.109000000000002</c:v>
                </c:pt>
                <c:pt idx="1089">
                  <c:v>18.140999999999998</c:v>
                </c:pt>
                <c:pt idx="1090">
                  <c:v>18.172000000000001</c:v>
                </c:pt>
                <c:pt idx="1091">
                  <c:v>18.202999999999999</c:v>
                </c:pt>
                <c:pt idx="1092">
                  <c:v>18.234000000000002</c:v>
                </c:pt>
                <c:pt idx="1093">
                  <c:v>18.265999999999998</c:v>
                </c:pt>
                <c:pt idx="1094">
                  <c:v>18.297000000000001</c:v>
                </c:pt>
                <c:pt idx="1095">
                  <c:v>18.327999999999999</c:v>
                </c:pt>
                <c:pt idx="1096">
                  <c:v>18.359000000000002</c:v>
                </c:pt>
                <c:pt idx="1097">
                  <c:v>18.390999999999998</c:v>
                </c:pt>
                <c:pt idx="1098">
                  <c:v>18.422000000000001</c:v>
                </c:pt>
                <c:pt idx="1099">
                  <c:v>18.452999999999999</c:v>
                </c:pt>
                <c:pt idx="1100">
                  <c:v>18.484000000000002</c:v>
                </c:pt>
                <c:pt idx="1101">
                  <c:v>18.515999999999998</c:v>
                </c:pt>
                <c:pt idx="1102">
                  <c:v>18.547000000000001</c:v>
                </c:pt>
                <c:pt idx="1103">
                  <c:v>18.577999999999999</c:v>
                </c:pt>
                <c:pt idx="1104">
                  <c:v>18.609000000000002</c:v>
                </c:pt>
                <c:pt idx="1105">
                  <c:v>18.640999999999998</c:v>
                </c:pt>
                <c:pt idx="1106">
                  <c:v>18.672000000000001</c:v>
                </c:pt>
                <c:pt idx="1107">
                  <c:v>18.702999999999999</c:v>
                </c:pt>
                <c:pt idx="1108">
                  <c:v>18.734000000000002</c:v>
                </c:pt>
                <c:pt idx="1109">
                  <c:v>18.765999999999998</c:v>
                </c:pt>
                <c:pt idx="1110">
                  <c:v>18.797000000000001</c:v>
                </c:pt>
                <c:pt idx="1111">
                  <c:v>18.827999999999999</c:v>
                </c:pt>
                <c:pt idx="1112">
                  <c:v>18.859000000000002</c:v>
                </c:pt>
                <c:pt idx="1113">
                  <c:v>18.890999999999998</c:v>
                </c:pt>
                <c:pt idx="1114">
                  <c:v>18.922000000000001</c:v>
                </c:pt>
                <c:pt idx="1115">
                  <c:v>18.952999999999999</c:v>
                </c:pt>
                <c:pt idx="1116">
                  <c:v>18.984000000000002</c:v>
                </c:pt>
                <c:pt idx="1117">
                  <c:v>19.015999999999998</c:v>
                </c:pt>
                <c:pt idx="1118">
                  <c:v>19.047000000000001</c:v>
                </c:pt>
                <c:pt idx="1119">
                  <c:v>19.077999999999999</c:v>
                </c:pt>
                <c:pt idx="1120">
                  <c:v>19.109000000000002</c:v>
                </c:pt>
                <c:pt idx="1121">
                  <c:v>19.140999999999998</c:v>
                </c:pt>
                <c:pt idx="1122">
                  <c:v>19.172000000000001</c:v>
                </c:pt>
                <c:pt idx="1123">
                  <c:v>19.202999999999999</c:v>
                </c:pt>
                <c:pt idx="1124">
                  <c:v>19.234000000000002</c:v>
                </c:pt>
                <c:pt idx="1125">
                  <c:v>19.265999999999998</c:v>
                </c:pt>
                <c:pt idx="1126">
                  <c:v>19.297000000000001</c:v>
                </c:pt>
                <c:pt idx="1127">
                  <c:v>19.327999999999999</c:v>
                </c:pt>
                <c:pt idx="1128">
                  <c:v>19.359000000000002</c:v>
                </c:pt>
                <c:pt idx="1129">
                  <c:v>19.390999999999998</c:v>
                </c:pt>
                <c:pt idx="1130">
                  <c:v>19.422000000000001</c:v>
                </c:pt>
                <c:pt idx="1131">
                  <c:v>19.452999999999999</c:v>
                </c:pt>
                <c:pt idx="1132">
                  <c:v>19.484000000000002</c:v>
                </c:pt>
                <c:pt idx="1133">
                  <c:v>19.515999999999998</c:v>
                </c:pt>
                <c:pt idx="1134">
                  <c:v>19.547000000000001</c:v>
                </c:pt>
                <c:pt idx="1135">
                  <c:v>19.577999999999999</c:v>
                </c:pt>
                <c:pt idx="1136">
                  <c:v>19.609000000000002</c:v>
                </c:pt>
                <c:pt idx="1137">
                  <c:v>19.640999999999998</c:v>
                </c:pt>
                <c:pt idx="1138">
                  <c:v>19.672000000000001</c:v>
                </c:pt>
                <c:pt idx="1139">
                  <c:v>19.702999999999999</c:v>
                </c:pt>
                <c:pt idx="1140">
                  <c:v>19.734000000000002</c:v>
                </c:pt>
                <c:pt idx="1141">
                  <c:v>19.765999999999998</c:v>
                </c:pt>
                <c:pt idx="1142">
                  <c:v>19.797000000000001</c:v>
                </c:pt>
                <c:pt idx="1143">
                  <c:v>19.827999999999999</c:v>
                </c:pt>
                <c:pt idx="1144">
                  <c:v>19.859000000000002</c:v>
                </c:pt>
                <c:pt idx="1145">
                  <c:v>19.890999999999998</c:v>
                </c:pt>
                <c:pt idx="1146">
                  <c:v>19.922000000000001</c:v>
                </c:pt>
                <c:pt idx="1147">
                  <c:v>19.952999999999999</c:v>
                </c:pt>
                <c:pt idx="1148">
                  <c:v>19.984000000000002</c:v>
                </c:pt>
                <c:pt idx="1149">
                  <c:v>20.015999999999998</c:v>
                </c:pt>
                <c:pt idx="1150">
                  <c:v>20.047000000000001</c:v>
                </c:pt>
                <c:pt idx="1151">
                  <c:v>20.077999999999999</c:v>
                </c:pt>
                <c:pt idx="1152">
                  <c:v>20.109000000000002</c:v>
                </c:pt>
                <c:pt idx="1153">
                  <c:v>20.140999999999998</c:v>
                </c:pt>
                <c:pt idx="1154">
                  <c:v>20.172000000000001</c:v>
                </c:pt>
                <c:pt idx="1155">
                  <c:v>20.202999999999999</c:v>
                </c:pt>
                <c:pt idx="1156">
                  <c:v>20.234000000000002</c:v>
                </c:pt>
                <c:pt idx="1157">
                  <c:v>20.265999999999998</c:v>
                </c:pt>
                <c:pt idx="1158">
                  <c:v>20.297000000000001</c:v>
                </c:pt>
                <c:pt idx="1159">
                  <c:v>20.327999999999999</c:v>
                </c:pt>
                <c:pt idx="1160">
                  <c:v>20.359000000000002</c:v>
                </c:pt>
                <c:pt idx="1161">
                  <c:v>20.390999999999998</c:v>
                </c:pt>
                <c:pt idx="1162">
                  <c:v>20.422000000000001</c:v>
                </c:pt>
                <c:pt idx="1163">
                  <c:v>20.452999999999999</c:v>
                </c:pt>
                <c:pt idx="1164">
                  <c:v>20.484000000000002</c:v>
                </c:pt>
                <c:pt idx="1165">
                  <c:v>20.515999999999998</c:v>
                </c:pt>
                <c:pt idx="1166">
                  <c:v>20.547000000000001</c:v>
                </c:pt>
                <c:pt idx="1167">
                  <c:v>20.577999999999999</c:v>
                </c:pt>
                <c:pt idx="1168">
                  <c:v>20.609000000000002</c:v>
                </c:pt>
                <c:pt idx="1169">
                  <c:v>20.640999999999998</c:v>
                </c:pt>
                <c:pt idx="1170">
                  <c:v>20.672000000000001</c:v>
                </c:pt>
                <c:pt idx="1171">
                  <c:v>20.702999999999999</c:v>
                </c:pt>
                <c:pt idx="1172">
                  <c:v>20.734000000000002</c:v>
                </c:pt>
                <c:pt idx="1173">
                  <c:v>20.765999999999998</c:v>
                </c:pt>
                <c:pt idx="1174">
                  <c:v>20.797000000000001</c:v>
                </c:pt>
                <c:pt idx="1175">
                  <c:v>20.827999999999999</c:v>
                </c:pt>
                <c:pt idx="1176">
                  <c:v>20.859000000000002</c:v>
                </c:pt>
                <c:pt idx="1177">
                  <c:v>20.890999999999998</c:v>
                </c:pt>
                <c:pt idx="1178">
                  <c:v>20.922000000000001</c:v>
                </c:pt>
                <c:pt idx="1179">
                  <c:v>20.952999999999999</c:v>
                </c:pt>
                <c:pt idx="1180">
                  <c:v>20.984000000000002</c:v>
                </c:pt>
                <c:pt idx="1181">
                  <c:v>21.015999999999998</c:v>
                </c:pt>
                <c:pt idx="1182">
                  <c:v>21.047000000000001</c:v>
                </c:pt>
                <c:pt idx="1183">
                  <c:v>21.077999999999999</c:v>
                </c:pt>
                <c:pt idx="1184">
                  <c:v>21.109000000000002</c:v>
                </c:pt>
                <c:pt idx="1185">
                  <c:v>21.140999999999998</c:v>
                </c:pt>
                <c:pt idx="1186">
                  <c:v>21.172000000000001</c:v>
                </c:pt>
                <c:pt idx="1187">
                  <c:v>21.202999999999999</c:v>
                </c:pt>
                <c:pt idx="1188">
                  <c:v>21.234000000000002</c:v>
                </c:pt>
                <c:pt idx="1189">
                  <c:v>21.265999999999998</c:v>
                </c:pt>
                <c:pt idx="1190">
                  <c:v>21.297000000000001</c:v>
                </c:pt>
                <c:pt idx="1191">
                  <c:v>21.327999999999999</c:v>
                </c:pt>
                <c:pt idx="1192">
                  <c:v>21.359000000000002</c:v>
                </c:pt>
                <c:pt idx="1193">
                  <c:v>21.390999999999998</c:v>
                </c:pt>
                <c:pt idx="1194">
                  <c:v>21.422000000000001</c:v>
                </c:pt>
                <c:pt idx="1195">
                  <c:v>21.452999999999999</c:v>
                </c:pt>
                <c:pt idx="1196">
                  <c:v>21.484000000000002</c:v>
                </c:pt>
                <c:pt idx="1197">
                  <c:v>21.515999999999998</c:v>
                </c:pt>
                <c:pt idx="1198">
                  <c:v>21.547000000000001</c:v>
                </c:pt>
                <c:pt idx="1199">
                  <c:v>21.577999999999999</c:v>
                </c:pt>
                <c:pt idx="1200">
                  <c:v>21.609000000000002</c:v>
                </c:pt>
                <c:pt idx="1201">
                  <c:v>21.640999999999998</c:v>
                </c:pt>
                <c:pt idx="1202">
                  <c:v>21.672000000000001</c:v>
                </c:pt>
                <c:pt idx="1203">
                  <c:v>21.702999999999999</c:v>
                </c:pt>
                <c:pt idx="1204">
                  <c:v>21.734000000000002</c:v>
                </c:pt>
                <c:pt idx="1205">
                  <c:v>21.765999999999998</c:v>
                </c:pt>
                <c:pt idx="1206">
                  <c:v>21.797000000000001</c:v>
                </c:pt>
                <c:pt idx="1207">
                  <c:v>21.827999999999999</c:v>
                </c:pt>
                <c:pt idx="1208">
                  <c:v>21.859000000000002</c:v>
                </c:pt>
                <c:pt idx="1209">
                  <c:v>21.890999999999998</c:v>
                </c:pt>
                <c:pt idx="1210">
                  <c:v>21.922000000000001</c:v>
                </c:pt>
                <c:pt idx="1211">
                  <c:v>21.952999999999999</c:v>
                </c:pt>
                <c:pt idx="1212">
                  <c:v>21.984000000000002</c:v>
                </c:pt>
                <c:pt idx="1213">
                  <c:v>22.015999999999998</c:v>
                </c:pt>
                <c:pt idx="1214">
                  <c:v>22.047000000000001</c:v>
                </c:pt>
                <c:pt idx="1215">
                  <c:v>22.077999999999999</c:v>
                </c:pt>
                <c:pt idx="1216">
                  <c:v>22.109000000000002</c:v>
                </c:pt>
                <c:pt idx="1217">
                  <c:v>22.140999999999998</c:v>
                </c:pt>
                <c:pt idx="1218">
                  <c:v>22.172000000000001</c:v>
                </c:pt>
                <c:pt idx="1219">
                  <c:v>22.202999999999999</c:v>
                </c:pt>
                <c:pt idx="1220">
                  <c:v>22.234000000000002</c:v>
                </c:pt>
                <c:pt idx="1221">
                  <c:v>22.265999999999998</c:v>
                </c:pt>
                <c:pt idx="1222">
                  <c:v>22.297000000000001</c:v>
                </c:pt>
                <c:pt idx="1223">
                  <c:v>22.327999999999999</c:v>
                </c:pt>
                <c:pt idx="1224">
                  <c:v>22.359000000000002</c:v>
                </c:pt>
                <c:pt idx="1225">
                  <c:v>22.390999999999998</c:v>
                </c:pt>
                <c:pt idx="1226">
                  <c:v>22.422000000000001</c:v>
                </c:pt>
                <c:pt idx="1227">
                  <c:v>22.452999999999999</c:v>
                </c:pt>
                <c:pt idx="1228">
                  <c:v>22.484000000000002</c:v>
                </c:pt>
                <c:pt idx="1229">
                  <c:v>22.515999999999998</c:v>
                </c:pt>
                <c:pt idx="1230">
                  <c:v>22.547000000000001</c:v>
                </c:pt>
                <c:pt idx="1231">
                  <c:v>22.577999999999999</c:v>
                </c:pt>
                <c:pt idx="1232">
                  <c:v>22.609000000000002</c:v>
                </c:pt>
                <c:pt idx="1233">
                  <c:v>22.640999999999998</c:v>
                </c:pt>
                <c:pt idx="1234">
                  <c:v>22.672000000000001</c:v>
                </c:pt>
                <c:pt idx="1235">
                  <c:v>22.702999999999999</c:v>
                </c:pt>
                <c:pt idx="1236">
                  <c:v>22.734000000000002</c:v>
                </c:pt>
                <c:pt idx="1237">
                  <c:v>22.765999999999998</c:v>
                </c:pt>
                <c:pt idx="1238">
                  <c:v>22.797000000000001</c:v>
                </c:pt>
                <c:pt idx="1239">
                  <c:v>22.827999999999999</c:v>
                </c:pt>
                <c:pt idx="1240">
                  <c:v>22.859000000000002</c:v>
                </c:pt>
                <c:pt idx="1241">
                  <c:v>22.890999999999998</c:v>
                </c:pt>
                <c:pt idx="1242">
                  <c:v>22.922000000000001</c:v>
                </c:pt>
                <c:pt idx="1243">
                  <c:v>22.952999999999999</c:v>
                </c:pt>
                <c:pt idx="1244">
                  <c:v>22.984000000000002</c:v>
                </c:pt>
                <c:pt idx="1245">
                  <c:v>23.015999999999998</c:v>
                </c:pt>
                <c:pt idx="1246">
                  <c:v>23.047000000000001</c:v>
                </c:pt>
                <c:pt idx="1247">
                  <c:v>23.077999999999999</c:v>
                </c:pt>
                <c:pt idx="1248">
                  <c:v>23.109000000000002</c:v>
                </c:pt>
                <c:pt idx="1249">
                  <c:v>23.140999999999998</c:v>
                </c:pt>
                <c:pt idx="1250">
                  <c:v>23.172000000000001</c:v>
                </c:pt>
                <c:pt idx="1251">
                  <c:v>23.202999999999999</c:v>
                </c:pt>
                <c:pt idx="1252">
                  <c:v>23.234000000000002</c:v>
                </c:pt>
                <c:pt idx="1253">
                  <c:v>23.265999999999998</c:v>
                </c:pt>
                <c:pt idx="1254">
                  <c:v>23.297000000000001</c:v>
                </c:pt>
                <c:pt idx="1255">
                  <c:v>23.327999999999999</c:v>
                </c:pt>
                <c:pt idx="1256">
                  <c:v>23.359000000000002</c:v>
                </c:pt>
                <c:pt idx="1257">
                  <c:v>23.390999999999998</c:v>
                </c:pt>
                <c:pt idx="1258">
                  <c:v>23.422000000000001</c:v>
                </c:pt>
                <c:pt idx="1259">
                  <c:v>23.452999999999999</c:v>
                </c:pt>
                <c:pt idx="1260">
                  <c:v>23.484000000000002</c:v>
                </c:pt>
                <c:pt idx="1261">
                  <c:v>23.515999999999998</c:v>
                </c:pt>
                <c:pt idx="1262">
                  <c:v>23.547000000000001</c:v>
                </c:pt>
                <c:pt idx="1263">
                  <c:v>23.577999999999999</c:v>
                </c:pt>
                <c:pt idx="1264">
                  <c:v>23.609000000000002</c:v>
                </c:pt>
                <c:pt idx="1265">
                  <c:v>23.640999999999998</c:v>
                </c:pt>
                <c:pt idx="1266">
                  <c:v>23.672000000000001</c:v>
                </c:pt>
                <c:pt idx="1267">
                  <c:v>23.702999999999999</c:v>
                </c:pt>
                <c:pt idx="1268">
                  <c:v>23.734000000000002</c:v>
                </c:pt>
                <c:pt idx="1269">
                  <c:v>23.765999999999998</c:v>
                </c:pt>
                <c:pt idx="1270">
                  <c:v>23.797000000000001</c:v>
                </c:pt>
                <c:pt idx="1271">
                  <c:v>23.827999999999999</c:v>
                </c:pt>
                <c:pt idx="1272">
                  <c:v>23.859000000000002</c:v>
                </c:pt>
                <c:pt idx="1273">
                  <c:v>23.890999999999998</c:v>
                </c:pt>
                <c:pt idx="1274">
                  <c:v>23.922000000000001</c:v>
                </c:pt>
                <c:pt idx="1275">
                  <c:v>23.952999999999999</c:v>
                </c:pt>
                <c:pt idx="1276">
                  <c:v>23.984000000000002</c:v>
                </c:pt>
                <c:pt idx="1277">
                  <c:v>24.015999999999998</c:v>
                </c:pt>
                <c:pt idx="1278">
                  <c:v>24.047000000000001</c:v>
                </c:pt>
                <c:pt idx="1279">
                  <c:v>24.077999999999999</c:v>
                </c:pt>
                <c:pt idx="1280">
                  <c:v>24.109000000000002</c:v>
                </c:pt>
                <c:pt idx="1281">
                  <c:v>24.140999999999998</c:v>
                </c:pt>
                <c:pt idx="1282">
                  <c:v>24.172000000000001</c:v>
                </c:pt>
                <c:pt idx="1283">
                  <c:v>24.202999999999999</c:v>
                </c:pt>
                <c:pt idx="1284">
                  <c:v>24.234000000000002</c:v>
                </c:pt>
                <c:pt idx="1285">
                  <c:v>24.265999999999998</c:v>
                </c:pt>
                <c:pt idx="1286">
                  <c:v>24.297000000000001</c:v>
                </c:pt>
                <c:pt idx="1287">
                  <c:v>24.327999999999999</c:v>
                </c:pt>
                <c:pt idx="1288">
                  <c:v>24.359000000000002</c:v>
                </c:pt>
                <c:pt idx="1289">
                  <c:v>24.390999999999998</c:v>
                </c:pt>
                <c:pt idx="1290">
                  <c:v>24.422000000000001</c:v>
                </c:pt>
                <c:pt idx="1291">
                  <c:v>24.452999999999999</c:v>
                </c:pt>
                <c:pt idx="1292">
                  <c:v>24.484000000000002</c:v>
                </c:pt>
                <c:pt idx="1293">
                  <c:v>24.515999999999998</c:v>
                </c:pt>
                <c:pt idx="1294">
                  <c:v>24.547000000000001</c:v>
                </c:pt>
                <c:pt idx="1295">
                  <c:v>24.577999999999999</c:v>
                </c:pt>
                <c:pt idx="1296">
                  <c:v>24.609000000000002</c:v>
                </c:pt>
                <c:pt idx="1297">
                  <c:v>24.640999999999998</c:v>
                </c:pt>
                <c:pt idx="1298">
                  <c:v>24.672000000000001</c:v>
                </c:pt>
                <c:pt idx="1299">
                  <c:v>24.702999999999999</c:v>
                </c:pt>
                <c:pt idx="1300">
                  <c:v>24.734000000000002</c:v>
                </c:pt>
                <c:pt idx="1301">
                  <c:v>24.765999999999998</c:v>
                </c:pt>
                <c:pt idx="1302">
                  <c:v>24.797000000000001</c:v>
                </c:pt>
                <c:pt idx="1303">
                  <c:v>24.827999999999999</c:v>
                </c:pt>
                <c:pt idx="1304">
                  <c:v>24.859000000000002</c:v>
                </c:pt>
                <c:pt idx="1305">
                  <c:v>24.890999999999998</c:v>
                </c:pt>
                <c:pt idx="1306">
                  <c:v>24.922000000000001</c:v>
                </c:pt>
                <c:pt idx="1307">
                  <c:v>24.952999999999999</c:v>
                </c:pt>
                <c:pt idx="1308">
                  <c:v>24.984000000000002</c:v>
                </c:pt>
                <c:pt idx="1309">
                  <c:v>25.015999999999998</c:v>
                </c:pt>
                <c:pt idx="1310">
                  <c:v>25.047000000000001</c:v>
                </c:pt>
                <c:pt idx="1311">
                  <c:v>25.077999999999999</c:v>
                </c:pt>
                <c:pt idx="1312">
                  <c:v>25.109000000000002</c:v>
                </c:pt>
                <c:pt idx="1313">
                  <c:v>25.140999999999998</c:v>
                </c:pt>
                <c:pt idx="1314">
                  <c:v>25.172000000000001</c:v>
                </c:pt>
                <c:pt idx="1315">
                  <c:v>25.202999999999999</c:v>
                </c:pt>
                <c:pt idx="1316">
                  <c:v>25.234000000000002</c:v>
                </c:pt>
                <c:pt idx="1317">
                  <c:v>25.265999999999998</c:v>
                </c:pt>
                <c:pt idx="1318">
                  <c:v>25.297000000000001</c:v>
                </c:pt>
                <c:pt idx="1319">
                  <c:v>25.327999999999999</c:v>
                </c:pt>
                <c:pt idx="1320">
                  <c:v>25.359000000000002</c:v>
                </c:pt>
                <c:pt idx="1321">
                  <c:v>25.390999999999998</c:v>
                </c:pt>
                <c:pt idx="1322">
                  <c:v>25.422000000000001</c:v>
                </c:pt>
                <c:pt idx="1323">
                  <c:v>25.452999999999999</c:v>
                </c:pt>
                <c:pt idx="1324">
                  <c:v>25.484000000000002</c:v>
                </c:pt>
                <c:pt idx="1325">
                  <c:v>25.515999999999998</c:v>
                </c:pt>
                <c:pt idx="1326">
                  <c:v>25.547000000000001</c:v>
                </c:pt>
                <c:pt idx="1327">
                  <c:v>25.577999999999999</c:v>
                </c:pt>
                <c:pt idx="1328">
                  <c:v>25.609000000000002</c:v>
                </c:pt>
                <c:pt idx="1329">
                  <c:v>25.640999999999998</c:v>
                </c:pt>
                <c:pt idx="1330">
                  <c:v>25.672000000000001</c:v>
                </c:pt>
                <c:pt idx="1331">
                  <c:v>25.702999999999999</c:v>
                </c:pt>
                <c:pt idx="1332">
                  <c:v>25.734000000000002</c:v>
                </c:pt>
                <c:pt idx="1333">
                  <c:v>25.765999999999998</c:v>
                </c:pt>
                <c:pt idx="1334">
                  <c:v>25.797000000000001</c:v>
                </c:pt>
                <c:pt idx="1335">
                  <c:v>25.827999999999999</c:v>
                </c:pt>
                <c:pt idx="1336">
                  <c:v>25.859000000000002</c:v>
                </c:pt>
                <c:pt idx="1337">
                  <c:v>25.890999999999998</c:v>
                </c:pt>
                <c:pt idx="1338">
                  <c:v>25.922000000000001</c:v>
                </c:pt>
                <c:pt idx="1339">
                  <c:v>25.952999999999999</c:v>
                </c:pt>
                <c:pt idx="1340">
                  <c:v>25.984000000000002</c:v>
                </c:pt>
                <c:pt idx="1341">
                  <c:v>26.015999999999998</c:v>
                </c:pt>
                <c:pt idx="1342">
                  <c:v>26.047000000000001</c:v>
                </c:pt>
                <c:pt idx="1343">
                  <c:v>26.077999999999999</c:v>
                </c:pt>
                <c:pt idx="1344">
                  <c:v>26.109000000000002</c:v>
                </c:pt>
                <c:pt idx="1345">
                  <c:v>26.140999999999998</c:v>
                </c:pt>
                <c:pt idx="1346">
                  <c:v>26.172000000000001</c:v>
                </c:pt>
                <c:pt idx="1347">
                  <c:v>26.202999999999999</c:v>
                </c:pt>
                <c:pt idx="1348">
                  <c:v>26.234000000000002</c:v>
                </c:pt>
                <c:pt idx="1349">
                  <c:v>26.265999999999998</c:v>
                </c:pt>
                <c:pt idx="1350">
                  <c:v>26.297000000000001</c:v>
                </c:pt>
                <c:pt idx="1351">
                  <c:v>26.327999999999999</c:v>
                </c:pt>
                <c:pt idx="1352">
                  <c:v>26.359000000000002</c:v>
                </c:pt>
                <c:pt idx="1353">
                  <c:v>26.390999999999998</c:v>
                </c:pt>
                <c:pt idx="1354">
                  <c:v>26.422000000000001</c:v>
                </c:pt>
                <c:pt idx="1355">
                  <c:v>26.452999999999999</c:v>
                </c:pt>
                <c:pt idx="1356">
                  <c:v>26.484000000000002</c:v>
                </c:pt>
                <c:pt idx="1357">
                  <c:v>26.515999999999998</c:v>
                </c:pt>
                <c:pt idx="1358">
                  <c:v>26.547000000000001</c:v>
                </c:pt>
                <c:pt idx="1359">
                  <c:v>26.577999999999999</c:v>
                </c:pt>
                <c:pt idx="1360">
                  <c:v>26.609000000000002</c:v>
                </c:pt>
                <c:pt idx="1361">
                  <c:v>26.640999999999998</c:v>
                </c:pt>
                <c:pt idx="1362">
                  <c:v>26.672000000000001</c:v>
                </c:pt>
                <c:pt idx="1363">
                  <c:v>26.702999999999999</c:v>
                </c:pt>
                <c:pt idx="1364">
                  <c:v>26.734000000000002</c:v>
                </c:pt>
                <c:pt idx="1365">
                  <c:v>26.765999999999998</c:v>
                </c:pt>
                <c:pt idx="1366">
                  <c:v>26.797000000000001</c:v>
                </c:pt>
                <c:pt idx="1367">
                  <c:v>26.827999999999999</c:v>
                </c:pt>
                <c:pt idx="1368">
                  <c:v>26.859000000000002</c:v>
                </c:pt>
                <c:pt idx="1369">
                  <c:v>26.890999999999998</c:v>
                </c:pt>
                <c:pt idx="1370">
                  <c:v>26.922000000000001</c:v>
                </c:pt>
                <c:pt idx="1371">
                  <c:v>26.952999999999999</c:v>
                </c:pt>
                <c:pt idx="1372">
                  <c:v>26.984000000000002</c:v>
                </c:pt>
                <c:pt idx="1373">
                  <c:v>27.015999999999998</c:v>
                </c:pt>
                <c:pt idx="1374">
                  <c:v>27.047000000000001</c:v>
                </c:pt>
                <c:pt idx="1375">
                  <c:v>27.077999999999999</c:v>
                </c:pt>
                <c:pt idx="1376">
                  <c:v>27.109000000000002</c:v>
                </c:pt>
                <c:pt idx="1377">
                  <c:v>27.140999999999998</c:v>
                </c:pt>
                <c:pt idx="1378">
                  <c:v>27.187999999999999</c:v>
                </c:pt>
                <c:pt idx="1379">
                  <c:v>27.219000000000001</c:v>
                </c:pt>
                <c:pt idx="1380">
                  <c:v>27.25</c:v>
                </c:pt>
                <c:pt idx="1381">
                  <c:v>27.280999999999999</c:v>
                </c:pt>
                <c:pt idx="1382">
                  <c:v>27.312999999999999</c:v>
                </c:pt>
                <c:pt idx="1383">
                  <c:v>27.344000000000001</c:v>
                </c:pt>
                <c:pt idx="1384">
                  <c:v>27.375</c:v>
                </c:pt>
                <c:pt idx="1385">
                  <c:v>27.405999999999999</c:v>
                </c:pt>
                <c:pt idx="1386">
                  <c:v>27.437999999999999</c:v>
                </c:pt>
                <c:pt idx="1387">
                  <c:v>27.469000000000001</c:v>
                </c:pt>
                <c:pt idx="1388">
                  <c:v>27.5</c:v>
                </c:pt>
                <c:pt idx="1389">
                  <c:v>27.530999999999999</c:v>
                </c:pt>
                <c:pt idx="1390">
                  <c:v>27.562999999999999</c:v>
                </c:pt>
                <c:pt idx="1391">
                  <c:v>27.594000000000001</c:v>
                </c:pt>
                <c:pt idx="1392">
                  <c:v>27.625</c:v>
                </c:pt>
                <c:pt idx="1393">
                  <c:v>27.655999999999999</c:v>
                </c:pt>
                <c:pt idx="1394">
                  <c:v>27.687999999999999</c:v>
                </c:pt>
                <c:pt idx="1395">
                  <c:v>27.719000000000001</c:v>
                </c:pt>
                <c:pt idx="1396">
                  <c:v>27.75</c:v>
                </c:pt>
                <c:pt idx="1397">
                  <c:v>27.780999999999999</c:v>
                </c:pt>
                <c:pt idx="1398">
                  <c:v>27.812999999999999</c:v>
                </c:pt>
                <c:pt idx="1399">
                  <c:v>27.844000000000001</c:v>
                </c:pt>
                <c:pt idx="1400">
                  <c:v>27.875</c:v>
                </c:pt>
                <c:pt idx="1401">
                  <c:v>27.905999999999999</c:v>
                </c:pt>
                <c:pt idx="1402">
                  <c:v>27.937999999999999</c:v>
                </c:pt>
                <c:pt idx="1403">
                  <c:v>27.969000000000001</c:v>
                </c:pt>
                <c:pt idx="1404">
                  <c:v>28</c:v>
                </c:pt>
                <c:pt idx="1405">
                  <c:v>28.030999999999999</c:v>
                </c:pt>
                <c:pt idx="1406">
                  <c:v>28.062999999999999</c:v>
                </c:pt>
                <c:pt idx="1407">
                  <c:v>28.094000000000001</c:v>
                </c:pt>
                <c:pt idx="1408">
                  <c:v>28.125</c:v>
                </c:pt>
                <c:pt idx="1409">
                  <c:v>28.155999999999999</c:v>
                </c:pt>
                <c:pt idx="1410">
                  <c:v>28.187999999999999</c:v>
                </c:pt>
                <c:pt idx="1411">
                  <c:v>28.219000000000001</c:v>
                </c:pt>
                <c:pt idx="1412">
                  <c:v>28.265999999999998</c:v>
                </c:pt>
                <c:pt idx="1413">
                  <c:v>28.297000000000001</c:v>
                </c:pt>
                <c:pt idx="1414">
                  <c:v>28.327999999999999</c:v>
                </c:pt>
                <c:pt idx="1415">
                  <c:v>28.359000000000002</c:v>
                </c:pt>
                <c:pt idx="1416">
                  <c:v>28.390999999999998</c:v>
                </c:pt>
                <c:pt idx="1417">
                  <c:v>28.422000000000001</c:v>
                </c:pt>
                <c:pt idx="1418">
                  <c:v>28.452999999999999</c:v>
                </c:pt>
                <c:pt idx="1419">
                  <c:v>28.484000000000002</c:v>
                </c:pt>
                <c:pt idx="1420">
                  <c:v>28.515999999999998</c:v>
                </c:pt>
                <c:pt idx="1421">
                  <c:v>28.547000000000001</c:v>
                </c:pt>
                <c:pt idx="1422">
                  <c:v>28.577999999999999</c:v>
                </c:pt>
                <c:pt idx="1423">
                  <c:v>28.609000000000002</c:v>
                </c:pt>
                <c:pt idx="1424">
                  <c:v>28.640999999999998</c:v>
                </c:pt>
                <c:pt idx="1425">
                  <c:v>28.672000000000001</c:v>
                </c:pt>
                <c:pt idx="1426">
                  <c:v>28.702999999999999</c:v>
                </c:pt>
                <c:pt idx="1427">
                  <c:v>28.734000000000002</c:v>
                </c:pt>
                <c:pt idx="1428">
                  <c:v>28.765999999999998</c:v>
                </c:pt>
                <c:pt idx="1429">
                  <c:v>28.827999999999999</c:v>
                </c:pt>
                <c:pt idx="1430">
                  <c:v>28.859000000000002</c:v>
                </c:pt>
                <c:pt idx="1431">
                  <c:v>28.890999999999998</c:v>
                </c:pt>
                <c:pt idx="1432">
                  <c:v>28.922000000000001</c:v>
                </c:pt>
                <c:pt idx="1433">
                  <c:v>28.952999999999999</c:v>
                </c:pt>
                <c:pt idx="1434">
                  <c:v>29</c:v>
                </c:pt>
                <c:pt idx="1435">
                  <c:v>29.015999999999998</c:v>
                </c:pt>
                <c:pt idx="1436">
                  <c:v>29.047000000000001</c:v>
                </c:pt>
                <c:pt idx="1437">
                  <c:v>29.077999999999999</c:v>
                </c:pt>
                <c:pt idx="1438">
                  <c:v>29.109000000000002</c:v>
                </c:pt>
                <c:pt idx="1439">
                  <c:v>29.155999999999999</c:v>
                </c:pt>
                <c:pt idx="1440">
                  <c:v>29.187999999999999</c:v>
                </c:pt>
                <c:pt idx="1441">
                  <c:v>29.234000000000002</c:v>
                </c:pt>
                <c:pt idx="1442">
                  <c:v>29.265999999999998</c:v>
                </c:pt>
                <c:pt idx="1443">
                  <c:v>29.297000000000001</c:v>
                </c:pt>
                <c:pt idx="1444">
                  <c:v>29.344000000000001</c:v>
                </c:pt>
                <c:pt idx="1445">
                  <c:v>29.390999999999998</c:v>
                </c:pt>
                <c:pt idx="1446">
                  <c:v>29.452999999999999</c:v>
                </c:pt>
                <c:pt idx="1447">
                  <c:v>29.484000000000002</c:v>
                </c:pt>
                <c:pt idx="1448">
                  <c:v>29.515999999999998</c:v>
                </c:pt>
                <c:pt idx="1449">
                  <c:v>29.547000000000001</c:v>
                </c:pt>
                <c:pt idx="1450">
                  <c:v>29.577999999999999</c:v>
                </c:pt>
                <c:pt idx="1451">
                  <c:v>29.609000000000002</c:v>
                </c:pt>
                <c:pt idx="1452">
                  <c:v>29.640999999999998</c:v>
                </c:pt>
                <c:pt idx="1453">
                  <c:v>29.687999999999999</c:v>
                </c:pt>
                <c:pt idx="1454">
                  <c:v>29.719000000000001</c:v>
                </c:pt>
                <c:pt idx="1455">
                  <c:v>29.75</c:v>
                </c:pt>
                <c:pt idx="1456">
                  <c:v>29.780999999999999</c:v>
                </c:pt>
                <c:pt idx="1457">
                  <c:v>29.812999999999999</c:v>
                </c:pt>
                <c:pt idx="1458">
                  <c:v>29.844000000000001</c:v>
                </c:pt>
                <c:pt idx="1459">
                  <c:v>29.890999999999998</c:v>
                </c:pt>
                <c:pt idx="1460">
                  <c:v>29.922000000000001</c:v>
                </c:pt>
                <c:pt idx="1461">
                  <c:v>29.952999999999999</c:v>
                </c:pt>
                <c:pt idx="1462">
                  <c:v>29.984000000000002</c:v>
                </c:pt>
                <c:pt idx="1463">
                  <c:v>30.015999999999998</c:v>
                </c:pt>
                <c:pt idx="1464">
                  <c:v>30.047000000000001</c:v>
                </c:pt>
                <c:pt idx="1465">
                  <c:v>30.077999999999999</c:v>
                </c:pt>
                <c:pt idx="1466">
                  <c:v>30.109000000000002</c:v>
                </c:pt>
                <c:pt idx="1467">
                  <c:v>30.155999999999999</c:v>
                </c:pt>
                <c:pt idx="1468">
                  <c:v>30.187999999999999</c:v>
                </c:pt>
                <c:pt idx="1469">
                  <c:v>30.219000000000001</c:v>
                </c:pt>
                <c:pt idx="1470">
                  <c:v>30.25</c:v>
                </c:pt>
                <c:pt idx="1471">
                  <c:v>30.280999999999999</c:v>
                </c:pt>
                <c:pt idx="1472">
                  <c:v>30.312999999999999</c:v>
                </c:pt>
                <c:pt idx="1473">
                  <c:v>30.344000000000001</c:v>
                </c:pt>
                <c:pt idx="1474">
                  <c:v>30.375</c:v>
                </c:pt>
                <c:pt idx="1475">
                  <c:v>30.405999999999999</c:v>
                </c:pt>
                <c:pt idx="1476">
                  <c:v>30.437999999999999</c:v>
                </c:pt>
                <c:pt idx="1477">
                  <c:v>30.469000000000001</c:v>
                </c:pt>
                <c:pt idx="1478">
                  <c:v>30.5</c:v>
                </c:pt>
                <c:pt idx="1479">
                  <c:v>30.530999999999999</c:v>
                </c:pt>
                <c:pt idx="1480">
                  <c:v>30.562999999999999</c:v>
                </c:pt>
                <c:pt idx="1481">
                  <c:v>30.594000000000001</c:v>
                </c:pt>
                <c:pt idx="1482">
                  <c:v>30.625</c:v>
                </c:pt>
                <c:pt idx="1483">
                  <c:v>30.655999999999999</c:v>
                </c:pt>
                <c:pt idx="1484">
                  <c:v>30.687999999999999</c:v>
                </c:pt>
                <c:pt idx="1485">
                  <c:v>30.719000000000001</c:v>
                </c:pt>
                <c:pt idx="1486">
                  <c:v>30.75</c:v>
                </c:pt>
                <c:pt idx="1487">
                  <c:v>30.780999999999999</c:v>
                </c:pt>
                <c:pt idx="1488">
                  <c:v>30.812999999999999</c:v>
                </c:pt>
                <c:pt idx="1489">
                  <c:v>30.844000000000001</c:v>
                </c:pt>
                <c:pt idx="1490">
                  <c:v>30.875</c:v>
                </c:pt>
                <c:pt idx="1491">
                  <c:v>30.905999999999999</c:v>
                </c:pt>
                <c:pt idx="1492">
                  <c:v>30.937999999999999</c:v>
                </c:pt>
                <c:pt idx="1493">
                  <c:v>30.969000000000001</c:v>
                </c:pt>
                <c:pt idx="1494">
                  <c:v>31.015999999999998</c:v>
                </c:pt>
                <c:pt idx="1495">
                  <c:v>31.047000000000001</c:v>
                </c:pt>
                <c:pt idx="1496">
                  <c:v>31.077999999999999</c:v>
                </c:pt>
                <c:pt idx="1497">
                  <c:v>31.109000000000002</c:v>
                </c:pt>
                <c:pt idx="1498">
                  <c:v>31.140999999999998</c:v>
                </c:pt>
                <c:pt idx="1499">
                  <c:v>31.172000000000001</c:v>
                </c:pt>
                <c:pt idx="1500">
                  <c:v>31.202999999999999</c:v>
                </c:pt>
                <c:pt idx="1501">
                  <c:v>31.234000000000002</c:v>
                </c:pt>
                <c:pt idx="1502">
                  <c:v>31.265999999999998</c:v>
                </c:pt>
                <c:pt idx="1503">
                  <c:v>31.297000000000001</c:v>
                </c:pt>
                <c:pt idx="1504">
                  <c:v>31.327999999999999</c:v>
                </c:pt>
                <c:pt idx="1505">
                  <c:v>31.359000000000002</c:v>
                </c:pt>
                <c:pt idx="1506">
                  <c:v>31.390999999999998</c:v>
                </c:pt>
                <c:pt idx="1507">
                  <c:v>31.437999999999999</c:v>
                </c:pt>
                <c:pt idx="1508">
                  <c:v>31.452999999999999</c:v>
                </c:pt>
                <c:pt idx="1509">
                  <c:v>31.484000000000002</c:v>
                </c:pt>
                <c:pt idx="1510">
                  <c:v>31.515999999999998</c:v>
                </c:pt>
                <c:pt idx="1511">
                  <c:v>31.547000000000001</c:v>
                </c:pt>
                <c:pt idx="1512">
                  <c:v>31.577999999999999</c:v>
                </c:pt>
                <c:pt idx="1513">
                  <c:v>31.609000000000002</c:v>
                </c:pt>
                <c:pt idx="1514">
                  <c:v>31.640999999999998</c:v>
                </c:pt>
                <c:pt idx="1515">
                  <c:v>31.687999999999999</c:v>
                </c:pt>
                <c:pt idx="1516">
                  <c:v>31.719000000000001</c:v>
                </c:pt>
                <c:pt idx="1517">
                  <c:v>31.75</c:v>
                </c:pt>
                <c:pt idx="1518">
                  <c:v>31.780999999999999</c:v>
                </c:pt>
                <c:pt idx="1519">
                  <c:v>31.812999999999999</c:v>
                </c:pt>
                <c:pt idx="1520">
                  <c:v>31.844000000000001</c:v>
                </c:pt>
                <c:pt idx="1521">
                  <c:v>31.875</c:v>
                </c:pt>
                <c:pt idx="1522">
                  <c:v>31.905999999999999</c:v>
                </c:pt>
                <c:pt idx="1523">
                  <c:v>31.937999999999999</c:v>
                </c:pt>
                <c:pt idx="1524">
                  <c:v>31.969000000000001</c:v>
                </c:pt>
                <c:pt idx="1525">
                  <c:v>32</c:v>
                </c:pt>
                <c:pt idx="1526">
                  <c:v>32.030999999999999</c:v>
                </c:pt>
                <c:pt idx="1527">
                  <c:v>32.078000000000003</c:v>
                </c:pt>
                <c:pt idx="1528">
                  <c:v>32.109000000000002</c:v>
                </c:pt>
                <c:pt idx="1529">
                  <c:v>32.140999999999998</c:v>
                </c:pt>
                <c:pt idx="1530">
                  <c:v>32.171999999999997</c:v>
                </c:pt>
                <c:pt idx="1531">
                  <c:v>32.203000000000003</c:v>
                </c:pt>
                <c:pt idx="1532">
                  <c:v>32.234000000000002</c:v>
                </c:pt>
                <c:pt idx="1533">
                  <c:v>32.265999999999998</c:v>
                </c:pt>
                <c:pt idx="1534">
                  <c:v>32.296999999999997</c:v>
                </c:pt>
                <c:pt idx="1535">
                  <c:v>32.328000000000003</c:v>
                </c:pt>
                <c:pt idx="1536">
                  <c:v>32.405999999999999</c:v>
                </c:pt>
                <c:pt idx="1537">
                  <c:v>32.469000000000001</c:v>
                </c:pt>
                <c:pt idx="1538">
                  <c:v>32.530999999999999</c:v>
                </c:pt>
                <c:pt idx="1539">
                  <c:v>32.594000000000001</c:v>
                </c:pt>
                <c:pt idx="1540">
                  <c:v>32.655999999999999</c:v>
                </c:pt>
                <c:pt idx="1541">
                  <c:v>32.734000000000002</c:v>
                </c:pt>
                <c:pt idx="1542">
                  <c:v>32.796999999999997</c:v>
                </c:pt>
                <c:pt idx="1543">
                  <c:v>32.859000000000002</c:v>
                </c:pt>
                <c:pt idx="1544">
                  <c:v>32.921999999999997</c:v>
                </c:pt>
                <c:pt idx="1545">
                  <c:v>32.984000000000002</c:v>
                </c:pt>
                <c:pt idx="1546">
                  <c:v>33.046999999999997</c:v>
                </c:pt>
                <c:pt idx="1547">
                  <c:v>33.125</c:v>
                </c:pt>
                <c:pt idx="1548">
                  <c:v>33.188000000000002</c:v>
                </c:pt>
                <c:pt idx="1549">
                  <c:v>33.25</c:v>
                </c:pt>
                <c:pt idx="1550">
                  <c:v>33.328000000000003</c:v>
                </c:pt>
                <c:pt idx="1551">
                  <c:v>33.390999999999998</c:v>
                </c:pt>
                <c:pt idx="1552">
                  <c:v>33.453000000000003</c:v>
                </c:pt>
                <c:pt idx="1553">
                  <c:v>33.515999999999998</c:v>
                </c:pt>
                <c:pt idx="1554">
                  <c:v>33.578000000000003</c:v>
                </c:pt>
                <c:pt idx="1555">
                  <c:v>33.640999999999998</c:v>
                </c:pt>
                <c:pt idx="1556">
                  <c:v>33.703000000000003</c:v>
                </c:pt>
                <c:pt idx="1557">
                  <c:v>33.765999999999998</c:v>
                </c:pt>
                <c:pt idx="1558">
                  <c:v>33.828000000000003</c:v>
                </c:pt>
                <c:pt idx="1559">
                  <c:v>33.890999999999998</c:v>
                </c:pt>
                <c:pt idx="1560">
                  <c:v>33.953000000000003</c:v>
                </c:pt>
                <c:pt idx="1561">
                  <c:v>34.015999999999998</c:v>
                </c:pt>
                <c:pt idx="1562">
                  <c:v>34.078000000000003</c:v>
                </c:pt>
                <c:pt idx="1563">
                  <c:v>34.140999999999998</c:v>
                </c:pt>
                <c:pt idx="1564">
                  <c:v>34.203000000000003</c:v>
                </c:pt>
                <c:pt idx="1565">
                  <c:v>34.265999999999998</c:v>
                </c:pt>
                <c:pt idx="1566">
                  <c:v>34.328000000000003</c:v>
                </c:pt>
                <c:pt idx="1567">
                  <c:v>34.390999999999998</c:v>
                </c:pt>
                <c:pt idx="1568">
                  <c:v>34.453000000000003</c:v>
                </c:pt>
                <c:pt idx="1569">
                  <c:v>34.515999999999998</c:v>
                </c:pt>
                <c:pt idx="1570">
                  <c:v>34.578000000000003</c:v>
                </c:pt>
                <c:pt idx="1571">
                  <c:v>34.640999999999998</c:v>
                </c:pt>
                <c:pt idx="1572">
                  <c:v>34.703000000000003</c:v>
                </c:pt>
                <c:pt idx="1573">
                  <c:v>34.780999999999999</c:v>
                </c:pt>
                <c:pt idx="1574">
                  <c:v>34.844000000000001</c:v>
                </c:pt>
                <c:pt idx="1575">
                  <c:v>34.905999999999999</c:v>
                </c:pt>
                <c:pt idx="1576">
                  <c:v>34.969000000000001</c:v>
                </c:pt>
                <c:pt idx="1577">
                  <c:v>35.030999999999999</c:v>
                </c:pt>
                <c:pt idx="1578">
                  <c:v>35.094000000000001</c:v>
                </c:pt>
                <c:pt idx="1579">
                  <c:v>35.155999999999999</c:v>
                </c:pt>
                <c:pt idx="1580">
                  <c:v>35.219000000000001</c:v>
                </c:pt>
                <c:pt idx="1581">
                  <c:v>35.280999999999999</c:v>
                </c:pt>
                <c:pt idx="1582">
                  <c:v>35.344000000000001</c:v>
                </c:pt>
                <c:pt idx="1583">
                  <c:v>35.405999999999999</c:v>
                </c:pt>
                <c:pt idx="1584">
                  <c:v>35.469000000000001</c:v>
                </c:pt>
                <c:pt idx="1585">
                  <c:v>35.530999999999999</c:v>
                </c:pt>
                <c:pt idx="1586">
                  <c:v>35.594000000000001</c:v>
                </c:pt>
                <c:pt idx="1587">
                  <c:v>35.655999999999999</c:v>
                </c:pt>
                <c:pt idx="1588">
                  <c:v>35.719000000000001</c:v>
                </c:pt>
                <c:pt idx="1589">
                  <c:v>35.780999999999999</c:v>
                </c:pt>
                <c:pt idx="1590">
                  <c:v>35.844000000000001</c:v>
                </c:pt>
                <c:pt idx="1591">
                  <c:v>35.905999999999999</c:v>
                </c:pt>
                <c:pt idx="1592">
                  <c:v>35.969000000000001</c:v>
                </c:pt>
                <c:pt idx="1593">
                  <c:v>36.030999999999999</c:v>
                </c:pt>
                <c:pt idx="1594">
                  <c:v>36.109000000000002</c:v>
                </c:pt>
                <c:pt idx="1595">
                  <c:v>36.171999999999997</c:v>
                </c:pt>
                <c:pt idx="1596">
                  <c:v>36.234000000000002</c:v>
                </c:pt>
                <c:pt idx="1597">
                  <c:v>36.296999999999997</c:v>
                </c:pt>
                <c:pt idx="1598">
                  <c:v>36.359000000000002</c:v>
                </c:pt>
                <c:pt idx="1599">
                  <c:v>36.421999999999997</c:v>
                </c:pt>
                <c:pt idx="1600">
                  <c:v>36.484000000000002</c:v>
                </c:pt>
                <c:pt idx="1601">
                  <c:v>36.546999999999997</c:v>
                </c:pt>
                <c:pt idx="1602">
                  <c:v>36.609000000000002</c:v>
                </c:pt>
                <c:pt idx="1603">
                  <c:v>36.671999999999997</c:v>
                </c:pt>
                <c:pt idx="1604">
                  <c:v>36.734000000000002</c:v>
                </c:pt>
                <c:pt idx="1605">
                  <c:v>36.796999999999997</c:v>
                </c:pt>
                <c:pt idx="1606">
                  <c:v>36.859000000000002</c:v>
                </c:pt>
                <c:pt idx="1607">
                  <c:v>36.921999999999997</c:v>
                </c:pt>
                <c:pt idx="1608">
                  <c:v>36.984000000000002</c:v>
                </c:pt>
                <c:pt idx="1609">
                  <c:v>37.046999999999997</c:v>
                </c:pt>
                <c:pt idx="1610">
                  <c:v>37.109000000000002</c:v>
                </c:pt>
                <c:pt idx="1611">
                  <c:v>37.171999999999997</c:v>
                </c:pt>
                <c:pt idx="1612">
                  <c:v>37.234000000000002</c:v>
                </c:pt>
                <c:pt idx="1613">
                  <c:v>37.296999999999997</c:v>
                </c:pt>
                <c:pt idx="1614">
                  <c:v>37.359000000000002</c:v>
                </c:pt>
                <c:pt idx="1615">
                  <c:v>37.421999999999997</c:v>
                </c:pt>
                <c:pt idx="1616">
                  <c:v>37.484000000000002</c:v>
                </c:pt>
                <c:pt idx="1617">
                  <c:v>37.563000000000002</c:v>
                </c:pt>
                <c:pt idx="1618">
                  <c:v>37.625</c:v>
                </c:pt>
                <c:pt idx="1619">
                  <c:v>37.688000000000002</c:v>
                </c:pt>
                <c:pt idx="1620">
                  <c:v>37.75</c:v>
                </c:pt>
                <c:pt idx="1621">
                  <c:v>37.813000000000002</c:v>
                </c:pt>
                <c:pt idx="1622">
                  <c:v>37.875</c:v>
                </c:pt>
                <c:pt idx="1623">
                  <c:v>37.938000000000002</c:v>
                </c:pt>
                <c:pt idx="1624">
                  <c:v>38</c:v>
                </c:pt>
                <c:pt idx="1625">
                  <c:v>38.063000000000002</c:v>
                </c:pt>
                <c:pt idx="1626">
                  <c:v>38.125</c:v>
                </c:pt>
                <c:pt idx="1627">
                  <c:v>38.188000000000002</c:v>
                </c:pt>
                <c:pt idx="1628">
                  <c:v>38.25</c:v>
                </c:pt>
                <c:pt idx="1629">
                  <c:v>38.313000000000002</c:v>
                </c:pt>
                <c:pt idx="1630">
                  <c:v>38.375</c:v>
                </c:pt>
                <c:pt idx="1631">
                  <c:v>38.438000000000002</c:v>
                </c:pt>
                <c:pt idx="1632">
                  <c:v>38.5</c:v>
                </c:pt>
                <c:pt idx="1633">
                  <c:v>38.563000000000002</c:v>
                </c:pt>
                <c:pt idx="1634">
                  <c:v>38.625</c:v>
                </c:pt>
                <c:pt idx="1635">
                  <c:v>38.688000000000002</c:v>
                </c:pt>
                <c:pt idx="1636">
                  <c:v>38.75</c:v>
                </c:pt>
                <c:pt idx="1637">
                  <c:v>38.813000000000002</c:v>
                </c:pt>
                <c:pt idx="1638">
                  <c:v>38.875</c:v>
                </c:pt>
                <c:pt idx="1639">
                  <c:v>38.938000000000002</c:v>
                </c:pt>
                <c:pt idx="1640">
                  <c:v>39</c:v>
                </c:pt>
                <c:pt idx="1641">
                  <c:v>39.063000000000002</c:v>
                </c:pt>
                <c:pt idx="1642">
                  <c:v>39.125</c:v>
                </c:pt>
                <c:pt idx="1643">
                  <c:v>39.188000000000002</c:v>
                </c:pt>
                <c:pt idx="1644">
                  <c:v>39.25</c:v>
                </c:pt>
                <c:pt idx="1645">
                  <c:v>39.313000000000002</c:v>
                </c:pt>
                <c:pt idx="1646">
                  <c:v>39.375</c:v>
                </c:pt>
                <c:pt idx="1647">
                  <c:v>39.438000000000002</c:v>
                </c:pt>
                <c:pt idx="1648">
                  <c:v>39.5</c:v>
                </c:pt>
                <c:pt idx="1649">
                  <c:v>39.563000000000002</c:v>
                </c:pt>
                <c:pt idx="1650">
                  <c:v>39.625</c:v>
                </c:pt>
                <c:pt idx="1651">
                  <c:v>39.688000000000002</c:v>
                </c:pt>
                <c:pt idx="1652">
                  <c:v>39.765999999999998</c:v>
                </c:pt>
                <c:pt idx="1653">
                  <c:v>39.828000000000003</c:v>
                </c:pt>
                <c:pt idx="1654">
                  <c:v>39.890999999999998</c:v>
                </c:pt>
                <c:pt idx="1655">
                  <c:v>39.953000000000003</c:v>
                </c:pt>
                <c:pt idx="1656">
                  <c:v>40.015999999999998</c:v>
                </c:pt>
                <c:pt idx="1657">
                  <c:v>40.078000000000003</c:v>
                </c:pt>
                <c:pt idx="1658">
                  <c:v>40.140999999999998</c:v>
                </c:pt>
                <c:pt idx="1659">
                  <c:v>40.203000000000003</c:v>
                </c:pt>
                <c:pt idx="1660">
                  <c:v>40.265999999999998</c:v>
                </c:pt>
                <c:pt idx="1661">
                  <c:v>40.328000000000003</c:v>
                </c:pt>
                <c:pt idx="1662">
                  <c:v>40.390999999999998</c:v>
                </c:pt>
                <c:pt idx="1663">
                  <c:v>40.453000000000003</c:v>
                </c:pt>
                <c:pt idx="1664">
                  <c:v>40.515999999999998</c:v>
                </c:pt>
                <c:pt idx="1665">
                  <c:v>40.578000000000003</c:v>
                </c:pt>
                <c:pt idx="1666">
                  <c:v>40.655999999999999</c:v>
                </c:pt>
                <c:pt idx="1667">
                  <c:v>40.719000000000001</c:v>
                </c:pt>
                <c:pt idx="1668">
                  <c:v>40.780999999999999</c:v>
                </c:pt>
                <c:pt idx="1669">
                  <c:v>40.844000000000001</c:v>
                </c:pt>
                <c:pt idx="1670">
                  <c:v>40.905999999999999</c:v>
                </c:pt>
                <c:pt idx="1671">
                  <c:v>40.969000000000001</c:v>
                </c:pt>
                <c:pt idx="1672">
                  <c:v>41.030999999999999</c:v>
                </c:pt>
                <c:pt idx="1673">
                  <c:v>41.094000000000001</c:v>
                </c:pt>
                <c:pt idx="1674">
                  <c:v>41.155999999999999</c:v>
                </c:pt>
                <c:pt idx="1675">
                  <c:v>41.219000000000001</c:v>
                </c:pt>
                <c:pt idx="1676">
                  <c:v>41.280999999999999</c:v>
                </c:pt>
                <c:pt idx="1677">
                  <c:v>41.344000000000001</c:v>
                </c:pt>
                <c:pt idx="1678">
                  <c:v>41.405999999999999</c:v>
                </c:pt>
                <c:pt idx="1679">
                  <c:v>41.469000000000001</c:v>
                </c:pt>
                <c:pt idx="1680">
                  <c:v>41.530999999999999</c:v>
                </c:pt>
                <c:pt idx="1681">
                  <c:v>41.594000000000001</c:v>
                </c:pt>
                <c:pt idx="1682">
                  <c:v>41.655999999999999</c:v>
                </c:pt>
                <c:pt idx="1683">
                  <c:v>41.719000000000001</c:v>
                </c:pt>
                <c:pt idx="1684">
                  <c:v>41.780999999999999</c:v>
                </c:pt>
                <c:pt idx="1685">
                  <c:v>41.844000000000001</c:v>
                </c:pt>
                <c:pt idx="1686">
                  <c:v>41.905999999999999</c:v>
                </c:pt>
                <c:pt idx="1687">
                  <c:v>41.984000000000002</c:v>
                </c:pt>
                <c:pt idx="1688">
                  <c:v>42.046999999999997</c:v>
                </c:pt>
                <c:pt idx="1689">
                  <c:v>42.109000000000002</c:v>
                </c:pt>
                <c:pt idx="1690">
                  <c:v>42.171999999999997</c:v>
                </c:pt>
                <c:pt idx="1691">
                  <c:v>42.234000000000002</c:v>
                </c:pt>
                <c:pt idx="1692">
                  <c:v>42.296999999999997</c:v>
                </c:pt>
                <c:pt idx="1693">
                  <c:v>42.359000000000002</c:v>
                </c:pt>
                <c:pt idx="1694">
                  <c:v>42.421999999999997</c:v>
                </c:pt>
                <c:pt idx="1695">
                  <c:v>42.484000000000002</c:v>
                </c:pt>
                <c:pt idx="1696">
                  <c:v>42.546999999999997</c:v>
                </c:pt>
                <c:pt idx="1697">
                  <c:v>42.609000000000002</c:v>
                </c:pt>
                <c:pt idx="1698">
                  <c:v>42.671999999999997</c:v>
                </c:pt>
                <c:pt idx="1699">
                  <c:v>42.734000000000002</c:v>
                </c:pt>
                <c:pt idx="1700">
                  <c:v>42.796999999999997</c:v>
                </c:pt>
                <c:pt idx="1701">
                  <c:v>42.859000000000002</c:v>
                </c:pt>
                <c:pt idx="1702">
                  <c:v>42.921999999999997</c:v>
                </c:pt>
                <c:pt idx="1703">
                  <c:v>42.984000000000002</c:v>
                </c:pt>
                <c:pt idx="1704">
                  <c:v>43.063000000000002</c:v>
                </c:pt>
                <c:pt idx="1705">
                  <c:v>43.125</c:v>
                </c:pt>
                <c:pt idx="1706">
                  <c:v>43.203000000000003</c:v>
                </c:pt>
                <c:pt idx="1707">
                  <c:v>43.265999999999998</c:v>
                </c:pt>
                <c:pt idx="1708">
                  <c:v>43.328000000000003</c:v>
                </c:pt>
                <c:pt idx="1709">
                  <c:v>43.390999999999998</c:v>
                </c:pt>
                <c:pt idx="1710">
                  <c:v>43.453000000000003</c:v>
                </c:pt>
                <c:pt idx="1711">
                  <c:v>43.515999999999998</c:v>
                </c:pt>
                <c:pt idx="1712">
                  <c:v>43.578000000000003</c:v>
                </c:pt>
                <c:pt idx="1713">
                  <c:v>43.640999999999998</c:v>
                </c:pt>
                <c:pt idx="1714">
                  <c:v>43.703000000000003</c:v>
                </c:pt>
                <c:pt idx="1715">
                  <c:v>43.765999999999998</c:v>
                </c:pt>
                <c:pt idx="1716">
                  <c:v>43.828000000000003</c:v>
                </c:pt>
                <c:pt idx="1717">
                  <c:v>43.890999999999998</c:v>
                </c:pt>
                <c:pt idx="1718">
                  <c:v>43.953000000000003</c:v>
                </c:pt>
                <c:pt idx="1719">
                  <c:v>44.015999999999998</c:v>
                </c:pt>
                <c:pt idx="1720">
                  <c:v>44.078000000000003</c:v>
                </c:pt>
                <c:pt idx="1721">
                  <c:v>44.140999999999998</c:v>
                </c:pt>
                <c:pt idx="1722">
                  <c:v>44.203000000000003</c:v>
                </c:pt>
                <c:pt idx="1723">
                  <c:v>44.265999999999998</c:v>
                </c:pt>
                <c:pt idx="1724">
                  <c:v>44.328000000000003</c:v>
                </c:pt>
                <c:pt idx="1725">
                  <c:v>44.390999999999998</c:v>
                </c:pt>
                <c:pt idx="1726">
                  <c:v>44.453000000000003</c:v>
                </c:pt>
                <c:pt idx="1727">
                  <c:v>44.515999999999998</c:v>
                </c:pt>
                <c:pt idx="1728">
                  <c:v>44.578000000000003</c:v>
                </c:pt>
                <c:pt idx="1729">
                  <c:v>44.640999999999998</c:v>
                </c:pt>
                <c:pt idx="1730">
                  <c:v>44.703000000000003</c:v>
                </c:pt>
                <c:pt idx="1731">
                  <c:v>44.765999999999998</c:v>
                </c:pt>
                <c:pt idx="1732">
                  <c:v>44.828000000000003</c:v>
                </c:pt>
                <c:pt idx="1733">
                  <c:v>44.905999999999999</c:v>
                </c:pt>
                <c:pt idx="1734">
                  <c:v>44.969000000000001</c:v>
                </c:pt>
                <c:pt idx="1735">
                  <c:v>45.030999999999999</c:v>
                </c:pt>
                <c:pt idx="1736">
                  <c:v>45.094000000000001</c:v>
                </c:pt>
                <c:pt idx="1737">
                  <c:v>45.155999999999999</c:v>
                </c:pt>
                <c:pt idx="1738">
                  <c:v>45.219000000000001</c:v>
                </c:pt>
                <c:pt idx="1739">
                  <c:v>45.280999999999999</c:v>
                </c:pt>
                <c:pt idx="1740">
                  <c:v>45.344000000000001</c:v>
                </c:pt>
                <c:pt idx="1741">
                  <c:v>45.405999999999999</c:v>
                </c:pt>
                <c:pt idx="1742">
                  <c:v>45.469000000000001</c:v>
                </c:pt>
                <c:pt idx="1743">
                  <c:v>45.546999999999997</c:v>
                </c:pt>
                <c:pt idx="1744">
                  <c:v>45.609000000000002</c:v>
                </c:pt>
                <c:pt idx="1745">
                  <c:v>45.671999999999997</c:v>
                </c:pt>
                <c:pt idx="1746">
                  <c:v>45.734000000000002</c:v>
                </c:pt>
                <c:pt idx="1747">
                  <c:v>45.796999999999997</c:v>
                </c:pt>
                <c:pt idx="1748">
                  <c:v>45.859000000000002</c:v>
                </c:pt>
                <c:pt idx="1749">
                  <c:v>45.921999999999997</c:v>
                </c:pt>
                <c:pt idx="1750">
                  <c:v>45.984000000000002</c:v>
                </c:pt>
                <c:pt idx="1751">
                  <c:v>46.046999999999997</c:v>
                </c:pt>
                <c:pt idx="1752">
                  <c:v>46.109000000000002</c:v>
                </c:pt>
                <c:pt idx="1753">
                  <c:v>46.171999999999997</c:v>
                </c:pt>
                <c:pt idx="1754">
                  <c:v>46.234000000000002</c:v>
                </c:pt>
                <c:pt idx="1755">
                  <c:v>46.296999999999997</c:v>
                </c:pt>
                <c:pt idx="1756">
                  <c:v>46.359000000000002</c:v>
                </c:pt>
                <c:pt idx="1757">
                  <c:v>46.421999999999997</c:v>
                </c:pt>
                <c:pt idx="1758">
                  <c:v>46.484000000000002</c:v>
                </c:pt>
                <c:pt idx="1759">
                  <c:v>46.546999999999997</c:v>
                </c:pt>
                <c:pt idx="1760">
                  <c:v>46.609000000000002</c:v>
                </c:pt>
                <c:pt idx="1761">
                  <c:v>46.671999999999997</c:v>
                </c:pt>
                <c:pt idx="1762">
                  <c:v>46.734000000000002</c:v>
                </c:pt>
                <c:pt idx="1763">
                  <c:v>46.796999999999997</c:v>
                </c:pt>
                <c:pt idx="1764">
                  <c:v>46.859000000000002</c:v>
                </c:pt>
                <c:pt idx="1765">
                  <c:v>46.921999999999997</c:v>
                </c:pt>
                <c:pt idx="1766">
                  <c:v>46.984000000000002</c:v>
                </c:pt>
                <c:pt idx="1767">
                  <c:v>47.046999999999997</c:v>
                </c:pt>
                <c:pt idx="1768">
                  <c:v>47.109000000000002</c:v>
                </c:pt>
                <c:pt idx="1769">
                  <c:v>47.171999999999997</c:v>
                </c:pt>
                <c:pt idx="1770">
                  <c:v>47.234000000000002</c:v>
                </c:pt>
                <c:pt idx="1771">
                  <c:v>47.296999999999997</c:v>
                </c:pt>
                <c:pt idx="1772">
                  <c:v>47.359000000000002</c:v>
                </c:pt>
                <c:pt idx="1773">
                  <c:v>47.421999999999997</c:v>
                </c:pt>
                <c:pt idx="1774">
                  <c:v>47.484000000000002</c:v>
                </c:pt>
                <c:pt idx="1775">
                  <c:v>47.546999999999997</c:v>
                </c:pt>
                <c:pt idx="1776">
                  <c:v>47.609000000000002</c:v>
                </c:pt>
                <c:pt idx="1777">
                  <c:v>47.671999999999997</c:v>
                </c:pt>
                <c:pt idx="1778">
                  <c:v>47.734000000000002</c:v>
                </c:pt>
                <c:pt idx="1779">
                  <c:v>47.796999999999997</c:v>
                </c:pt>
                <c:pt idx="1780">
                  <c:v>47.875</c:v>
                </c:pt>
                <c:pt idx="1781">
                  <c:v>47.938000000000002</c:v>
                </c:pt>
                <c:pt idx="1782">
                  <c:v>48</c:v>
                </c:pt>
                <c:pt idx="1783">
                  <c:v>48.063000000000002</c:v>
                </c:pt>
                <c:pt idx="1784">
                  <c:v>48.125</c:v>
                </c:pt>
                <c:pt idx="1785">
                  <c:v>48.203000000000003</c:v>
                </c:pt>
                <c:pt idx="1786">
                  <c:v>48.265999999999998</c:v>
                </c:pt>
                <c:pt idx="1787">
                  <c:v>48.328000000000003</c:v>
                </c:pt>
                <c:pt idx="1788">
                  <c:v>48.405999999999999</c:v>
                </c:pt>
                <c:pt idx="1789">
                  <c:v>48.469000000000001</c:v>
                </c:pt>
                <c:pt idx="1790">
                  <c:v>48.530999999999999</c:v>
                </c:pt>
                <c:pt idx="1791">
                  <c:v>48.609000000000002</c:v>
                </c:pt>
                <c:pt idx="1792">
                  <c:v>48.671999999999997</c:v>
                </c:pt>
                <c:pt idx="1793">
                  <c:v>48.734000000000002</c:v>
                </c:pt>
                <c:pt idx="1794">
                  <c:v>48.796999999999997</c:v>
                </c:pt>
                <c:pt idx="1795">
                  <c:v>48.875</c:v>
                </c:pt>
                <c:pt idx="1796">
                  <c:v>48.921999999999997</c:v>
                </c:pt>
                <c:pt idx="1797">
                  <c:v>48.984000000000002</c:v>
                </c:pt>
                <c:pt idx="1798">
                  <c:v>49.046999999999997</c:v>
                </c:pt>
                <c:pt idx="1799">
                  <c:v>49.125</c:v>
                </c:pt>
                <c:pt idx="1800">
                  <c:v>49.188000000000002</c:v>
                </c:pt>
                <c:pt idx="1801">
                  <c:v>49.25</c:v>
                </c:pt>
                <c:pt idx="1802">
                  <c:v>49.313000000000002</c:v>
                </c:pt>
                <c:pt idx="1803">
                  <c:v>49.375</c:v>
                </c:pt>
                <c:pt idx="1804">
                  <c:v>49.438000000000002</c:v>
                </c:pt>
                <c:pt idx="1805">
                  <c:v>49.5</c:v>
                </c:pt>
                <c:pt idx="1806">
                  <c:v>49.563000000000002</c:v>
                </c:pt>
                <c:pt idx="1807">
                  <c:v>49.625</c:v>
                </c:pt>
                <c:pt idx="1808">
                  <c:v>49.688000000000002</c:v>
                </c:pt>
                <c:pt idx="1809">
                  <c:v>49.75</c:v>
                </c:pt>
                <c:pt idx="1810">
                  <c:v>49.813000000000002</c:v>
                </c:pt>
                <c:pt idx="1811">
                  <c:v>49.890999999999998</c:v>
                </c:pt>
                <c:pt idx="1812">
                  <c:v>49.953000000000003</c:v>
                </c:pt>
                <c:pt idx="1813">
                  <c:v>50.015999999999998</c:v>
                </c:pt>
                <c:pt idx="1814">
                  <c:v>50.078000000000003</c:v>
                </c:pt>
                <c:pt idx="1815">
                  <c:v>50.155999999999999</c:v>
                </c:pt>
                <c:pt idx="1816">
                  <c:v>50.219000000000001</c:v>
                </c:pt>
                <c:pt idx="1817">
                  <c:v>50.280999999999999</c:v>
                </c:pt>
                <c:pt idx="1818">
                  <c:v>50.344000000000001</c:v>
                </c:pt>
                <c:pt idx="1819">
                  <c:v>50.405999999999999</c:v>
                </c:pt>
                <c:pt idx="1820">
                  <c:v>50.469000000000001</c:v>
                </c:pt>
                <c:pt idx="1821">
                  <c:v>50.530999999999999</c:v>
                </c:pt>
                <c:pt idx="1822">
                  <c:v>50.594000000000001</c:v>
                </c:pt>
                <c:pt idx="1823">
                  <c:v>50.655999999999999</c:v>
                </c:pt>
                <c:pt idx="1824">
                  <c:v>50.719000000000001</c:v>
                </c:pt>
                <c:pt idx="1825">
                  <c:v>50.780999999999999</c:v>
                </c:pt>
                <c:pt idx="1826">
                  <c:v>50.844000000000001</c:v>
                </c:pt>
                <c:pt idx="1827">
                  <c:v>50.905999999999999</c:v>
                </c:pt>
                <c:pt idx="1828">
                  <c:v>50.969000000000001</c:v>
                </c:pt>
                <c:pt idx="1829">
                  <c:v>51.030999999999999</c:v>
                </c:pt>
                <c:pt idx="1830">
                  <c:v>51.094000000000001</c:v>
                </c:pt>
                <c:pt idx="1831">
                  <c:v>51.155999999999999</c:v>
                </c:pt>
                <c:pt idx="1832">
                  <c:v>51.234000000000002</c:v>
                </c:pt>
                <c:pt idx="1833">
                  <c:v>51.296999999999997</c:v>
                </c:pt>
                <c:pt idx="1834">
                  <c:v>51.359000000000002</c:v>
                </c:pt>
                <c:pt idx="1835">
                  <c:v>51.438000000000002</c:v>
                </c:pt>
                <c:pt idx="1836">
                  <c:v>51.515999999999998</c:v>
                </c:pt>
                <c:pt idx="1837">
                  <c:v>51.578000000000003</c:v>
                </c:pt>
                <c:pt idx="1838">
                  <c:v>51.640999999999998</c:v>
                </c:pt>
                <c:pt idx="1839">
                  <c:v>51.703000000000003</c:v>
                </c:pt>
                <c:pt idx="1840">
                  <c:v>51.765999999999998</c:v>
                </c:pt>
                <c:pt idx="1841">
                  <c:v>51.828000000000003</c:v>
                </c:pt>
                <c:pt idx="1842">
                  <c:v>51.890999999999998</c:v>
                </c:pt>
                <c:pt idx="1843">
                  <c:v>51.953000000000003</c:v>
                </c:pt>
                <c:pt idx="1844">
                  <c:v>52.015999999999998</c:v>
                </c:pt>
                <c:pt idx="1845">
                  <c:v>52.078000000000003</c:v>
                </c:pt>
                <c:pt idx="1846">
                  <c:v>52.140999999999998</c:v>
                </c:pt>
                <c:pt idx="1847">
                  <c:v>52.219000000000001</c:v>
                </c:pt>
                <c:pt idx="1848">
                  <c:v>52.265999999999998</c:v>
                </c:pt>
                <c:pt idx="1849">
                  <c:v>52.328000000000003</c:v>
                </c:pt>
                <c:pt idx="1850">
                  <c:v>52.390999999999998</c:v>
                </c:pt>
                <c:pt idx="1851">
                  <c:v>52.453000000000003</c:v>
                </c:pt>
                <c:pt idx="1852">
                  <c:v>52.515999999999998</c:v>
                </c:pt>
                <c:pt idx="1853">
                  <c:v>52.578000000000003</c:v>
                </c:pt>
                <c:pt idx="1854">
                  <c:v>52.640999999999998</c:v>
                </c:pt>
                <c:pt idx="1855">
                  <c:v>52.703000000000003</c:v>
                </c:pt>
                <c:pt idx="1856">
                  <c:v>52.765999999999998</c:v>
                </c:pt>
                <c:pt idx="1857">
                  <c:v>52.828000000000003</c:v>
                </c:pt>
                <c:pt idx="1858">
                  <c:v>52.905999999999999</c:v>
                </c:pt>
                <c:pt idx="1859">
                  <c:v>52.969000000000001</c:v>
                </c:pt>
                <c:pt idx="1860">
                  <c:v>53.046999999999997</c:v>
                </c:pt>
                <c:pt idx="1861">
                  <c:v>53.109000000000002</c:v>
                </c:pt>
                <c:pt idx="1862">
                  <c:v>53.171999999999997</c:v>
                </c:pt>
                <c:pt idx="1863">
                  <c:v>53.234000000000002</c:v>
                </c:pt>
                <c:pt idx="1864">
                  <c:v>53.296999999999997</c:v>
                </c:pt>
                <c:pt idx="1865">
                  <c:v>53.375</c:v>
                </c:pt>
                <c:pt idx="1866">
                  <c:v>53.438000000000002</c:v>
                </c:pt>
                <c:pt idx="1867">
                  <c:v>53.515999999999998</c:v>
                </c:pt>
                <c:pt idx="1868">
                  <c:v>53.578000000000003</c:v>
                </c:pt>
                <c:pt idx="1869">
                  <c:v>53.640999999999998</c:v>
                </c:pt>
                <c:pt idx="1870">
                  <c:v>53.719000000000001</c:v>
                </c:pt>
                <c:pt idx="1871">
                  <c:v>53.780999999999999</c:v>
                </c:pt>
                <c:pt idx="1872">
                  <c:v>53.844000000000001</c:v>
                </c:pt>
                <c:pt idx="1873">
                  <c:v>53.905999999999999</c:v>
                </c:pt>
                <c:pt idx="1874">
                  <c:v>53.969000000000001</c:v>
                </c:pt>
                <c:pt idx="1875">
                  <c:v>54.030999999999999</c:v>
                </c:pt>
                <c:pt idx="1876">
                  <c:v>54.094000000000001</c:v>
                </c:pt>
                <c:pt idx="1877">
                  <c:v>54.155999999999999</c:v>
                </c:pt>
                <c:pt idx="1878">
                  <c:v>54.219000000000001</c:v>
                </c:pt>
                <c:pt idx="1879">
                  <c:v>54.280999999999999</c:v>
                </c:pt>
                <c:pt idx="1880">
                  <c:v>54.344000000000001</c:v>
                </c:pt>
                <c:pt idx="1881">
                  <c:v>54.421999999999997</c:v>
                </c:pt>
                <c:pt idx="1882">
                  <c:v>54.484000000000002</c:v>
                </c:pt>
                <c:pt idx="1883">
                  <c:v>54.563000000000002</c:v>
                </c:pt>
                <c:pt idx="1884">
                  <c:v>54.625</c:v>
                </c:pt>
                <c:pt idx="1885">
                  <c:v>54.703000000000003</c:v>
                </c:pt>
                <c:pt idx="1886">
                  <c:v>54.765999999999998</c:v>
                </c:pt>
                <c:pt idx="1887">
                  <c:v>54.828000000000003</c:v>
                </c:pt>
                <c:pt idx="1888">
                  <c:v>54.890999999999998</c:v>
                </c:pt>
                <c:pt idx="1889">
                  <c:v>54.953000000000003</c:v>
                </c:pt>
                <c:pt idx="1890">
                  <c:v>55.015999999999998</c:v>
                </c:pt>
                <c:pt idx="1891">
                  <c:v>55.078000000000003</c:v>
                </c:pt>
                <c:pt idx="1892">
                  <c:v>55.140999999999998</c:v>
                </c:pt>
                <c:pt idx="1893">
                  <c:v>55.203000000000003</c:v>
                </c:pt>
                <c:pt idx="1894">
                  <c:v>55.265999999999998</c:v>
                </c:pt>
                <c:pt idx="1895">
                  <c:v>55.328000000000003</c:v>
                </c:pt>
                <c:pt idx="1896">
                  <c:v>55.390999999999998</c:v>
                </c:pt>
                <c:pt idx="1897">
                  <c:v>55.453000000000003</c:v>
                </c:pt>
                <c:pt idx="1898">
                  <c:v>55.515999999999998</c:v>
                </c:pt>
                <c:pt idx="1899">
                  <c:v>55.578000000000003</c:v>
                </c:pt>
                <c:pt idx="1900">
                  <c:v>55.640999999999998</c:v>
                </c:pt>
                <c:pt idx="1901">
                  <c:v>55.703000000000003</c:v>
                </c:pt>
                <c:pt idx="1902">
                  <c:v>55.765999999999998</c:v>
                </c:pt>
                <c:pt idx="1903">
                  <c:v>55.844000000000001</c:v>
                </c:pt>
                <c:pt idx="1904">
                  <c:v>55.905999999999999</c:v>
                </c:pt>
                <c:pt idx="1905">
                  <c:v>55.969000000000001</c:v>
                </c:pt>
                <c:pt idx="1906">
                  <c:v>56.030999999999999</c:v>
                </c:pt>
                <c:pt idx="1907">
                  <c:v>56.094000000000001</c:v>
                </c:pt>
                <c:pt idx="1908">
                  <c:v>56.155999999999999</c:v>
                </c:pt>
                <c:pt idx="1909">
                  <c:v>56.219000000000001</c:v>
                </c:pt>
                <c:pt idx="1910">
                  <c:v>56.280999999999999</c:v>
                </c:pt>
                <c:pt idx="1911">
                  <c:v>56.344000000000001</c:v>
                </c:pt>
                <c:pt idx="1912">
                  <c:v>56.405999999999999</c:v>
                </c:pt>
                <c:pt idx="1913">
                  <c:v>56.484000000000002</c:v>
                </c:pt>
                <c:pt idx="1914">
                  <c:v>56.530999999999999</c:v>
                </c:pt>
                <c:pt idx="1915">
                  <c:v>56.594000000000001</c:v>
                </c:pt>
                <c:pt idx="1916">
                  <c:v>56.655999999999999</c:v>
                </c:pt>
                <c:pt idx="1917">
                  <c:v>56.719000000000001</c:v>
                </c:pt>
                <c:pt idx="1918">
                  <c:v>56.780999999999999</c:v>
                </c:pt>
                <c:pt idx="1919">
                  <c:v>56.844000000000001</c:v>
                </c:pt>
                <c:pt idx="1920">
                  <c:v>56.905999999999999</c:v>
                </c:pt>
                <c:pt idx="1921">
                  <c:v>56.969000000000001</c:v>
                </c:pt>
                <c:pt idx="1922">
                  <c:v>57.046999999999997</c:v>
                </c:pt>
                <c:pt idx="1923">
                  <c:v>57.109000000000002</c:v>
                </c:pt>
                <c:pt idx="1924">
                  <c:v>57.171999999999997</c:v>
                </c:pt>
                <c:pt idx="1925">
                  <c:v>57.234000000000002</c:v>
                </c:pt>
                <c:pt idx="1926">
                  <c:v>57.296999999999997</c:v>
                </c:pt>
                <c:pt idx="1927">
                  <c:v>57.359000000000002</c:v>
                </c:pt>
                <c:pt idx="1928">
                  <c:v>57.421999999999997</c:v>
                </c:pt>
                <c:pt idx="1929">
                  <c:v>57.484000000000002</c:v>
                </c:pt>
                <c:pt idx="1930">
                  <c:v>57.546999999999997</c:v>
                </c:pt>
                <c:pt idx="1931">
                  <c:v>57.609000000000002</c:v>
                </c:pt>
                <c:pt idx="1932">
                  <c:v>57.671999999999997</c:v>
                </c:pt>
                <c:pt idx="1933">
                  <c:v>57.734000000000002</c:v>
                </c:pt>
                <c:pt idx="1934">
                  <c:v>57.796999999999997</c:v>
                </c:pt>
                <c:pt idx="1935">
                  <c:v>57.859000000000002</c:v>
                </c:pt>
                <c:pt idx="1936">
                  <c:v>57.921999999999997</c:v>
                </c:pt>
                <c:pt idx="1937">
                  <c:v>57.984000000000002</c:v>
                </c:pt>
                <c:pt idx="1938">
                  <c:v>58.046999999999997</c:v>
                </c:pt>
                <c:pt idx="1939">
                  <c:v>58.109000000000002</c:v>
                </c:pt>
                <c:pt idx="1940">
                  <c:v>58.171999999999997</c:v>
                </c:pt>
                <c:pt idx="1941">
                  <c:v>58.234000000000002</c:v>
                </c:pt>
                <c:pt idx="1942">
                  <c:v>58.296999999999997</c:v>
                </c:pt>
                <c:pt idx="1943">
                  <c:v>58.359000000000002</c:v>
                </c:pt>
                <c:pt idx="1944">
                  <c:v>58.421999999999997</c:v>
                </c:pt>
                <c:pt idx="1945">
                  <c:v>58.484000000000002</c:v>
                </c:pt>
                <c:pt idx="1946">
                  <c:v>58.546999999999997</c:v>
                </c:pt>
                <c:pt idx="1947">
                  <c:v>58.609000000000002</c:v>
                </c:pt>
                <c:pt idx="1948">
                  <c:v>58.671999999999997</c:v>
                </c:pt>
                <c:pt idx="1949">
                  <c:v>58.734000000000002</c:v>
                </c:pt>
                <c:pt idx="1950">
                  <c:v>58.813000000000002</c:v>
                </c:pt>
                <c:pt idx="1951">
                  <c:v>58.859000000000002</c:v>
                </c:pt>
                <c:pt idx="1952">
                  <c:v>58.938000000000002</c:v>
                </c:pt>
                <c:pt idx="1953">
                  <c:v>59</c:v>
                </c:pt>
                <c:pt idx="1954">
                  <c:v>59.063000000000002</c:v>
                </c:pt>
                <c:pt idx="1955">
                  <c:v>59.125</c:v>
                </c:pt>
                <c:pt idx="1956">
                  <c:v>59.188000000000002</c:v>
                </c:pt>
                <c:pt idx="1957">
                  <c:v>59.25</c:v>
                </c:pt>
                <c:pt idx="1958">
                  <c:v>59.313000000000002</c:v>
                </c:pt>
                <c:pt idx="1959">
                  <c:v>59.375</c:v>
                </c:pt>
                <c:pt idx="1960">
                  <c:v>59.438000000000002</c:v>
                </c:pt>
                <c:pt idx="1961">
                  <c:v>59.5</c:v>
                </c:pt>
                <c:pt idx="1962">
                  <c:v>59.563000000000002</c:v>
                </c:pt>
                <c:pt idx="1963">
                  <c:v>59.625</c:v>
                </c:pt>
                <c:pt idx="1964">
                  <c:v>59.688000000000002</c:v>
                </c:pt>
                <c:pt idx="1965">
                  <c:v>59.75</c:v>
                </c:pt>
                <c:pt idx="1966">
                  <c:v>59.813000000000002</c:v>
                </c:pt>
                <c:pt idx="1967">
                  <c:v>59.890999999999998</c:v>
                </c:pt>
                <c:pt idx="1968">
                  <c:v>59.953000000000003</c:v>
                </c:pt>
                <c:pt idx="1969">
                  <c:v>60.015999999999998</c:v>
                </c:pt>
                <c:pt idx="1970">
                  <c:v>60.078000000000003</c:v>
                </c:pt>
                <c:pt idx="1971">
                  <c:v>60.140999999999998</c:v>
                </c:pt>
                <c:pt idx="1972">
                  <c:v>60.219000000000001</c:v>
                </c:pt>
                <c:pt idx="1973">
                  <c:v>60.280999999999999</c:v>
                </c:pt>
                <c:pt idx="1974">
                  <c:v>60.344000000000001</c:v>
                </c:pt>
                <c:pt idx="1975">
                  <c:v>60.421999999999997</c:v>
                </c:pt>
                <c:pt idx="1976">
                  <c:v>60.484000000000002</c:v>
                </c:pt>
                <c:pt idx="1977">
                  <c:v>60.563000000000002</c:v>
                </c:pt>
                <c:pt idx="1978">
                  <c:v>60.609000000000002</c:v>
                </c:pt>
                <c:pt idx="1979">
                  <c:v>60.671999999999997</c:v>
                </c:pt>
                <c:pt idx="1980">
                  <c:v>60.734000000000002</c:v>
                </c:pt>
                <c:pt idx="1981">
                  <c:v>60.796999999999997</c:v>
                </c:pt>
                <c:pt idx="1982">
                  <c:v>60.859000000000002</c:v>
                </c:pt>
                <c:pt idx="1983">
                  <c:v>60.921999999999997</c:v>
                </c:pt>
                <c:pt idx="1984">
                  <c:v>61</c:v>
                </c:pt>
                <c:pt idx="1985">
                  <c:v>61.063000000000002</c:v>
                </c:pt>
                <c:pt idx="1986">
                  <c:v>61.125</c:v>
                </c:pt>
                <c:pt idx="1987">
                  <c:v>61.188000000000002</c:v>
                </c:pt>
                <c:pt idx="1988">
                  <c:v>61.25</c:v>
                </c:pt>
                <c:pt idx="1989">
                  <c:v>61.313000000000002</c:v>
                </c:pt>
                <c:pt idx="1990">
                  <c:v>61.375</c:v>
                </c:pt>
                <c:pt idx="1991">
                  <c:v>61.438000000000002</c:v>
                </c:pt>
                <c:pt idx="1992">
                  <c:v>61.5</c:v>
                </c:pt>
                <c:pt idx="1993">
                  <c:v>61.563000000000002</c:v>
                </c:pt>
                <c:pt idx="1994">
                  <c:v>61.640999999999998</c:v>
                </c:pt>
                <c:pt idx="1995">
                  <c:v>61.703000000000003</c:v>
                </c:pt>
                <c:pt idx="1996">
                  <c:v>61.765999999999998</c:v>
                </c:pt>
                <c:pt idx="1997">
                  <c:v>61.828000000000003</c:v>
                </c:pt>
                <c:pt idx="1998">
                  <c:v>61.890999999999998</c:v>
                </c:pt>
                <c:pt idx="1999">
                  <c:v>61.953000000000003</c:v>
                </c:pt>
                <c:pt idx="2000">
                  <c:v>62.015999999999998</c:v>
                </c:pt>
                <c:pt idx="2001">
                  <c:v>62.078000000000003</c:v>
                </c:pt>
                <c:pt idx="2002">
                  <c:v>62.140999999999998</c:v>
                </c:pt>
                <c:pt idx="2003">
                  <c:v>62.203000000000003</c:v>
                </c:pt>
                <c:pt idx="2004">
                  <c:v>62.265999999999998</c:v>
                </c:pt>
                <c:pt idx="2005">
                  <c:v>62.344000000000001</c:v>
                </c:pt>
                <c:pt idx="2006">
                  <c:v>62.405999999999999</c:v>
                </c:pt>
                <c:pt idx="2007">
                  <c:v>62.469000000000001</c:v>
                </c:pt>
                <c:pt idx="2008">
                  <c:v>62.530999999999999</c:v>
                </c:pt>
                <c:pt idx="2009">
                  <c:v>62.594000000000001</c:v>
                </c:pt>
                <c:pt idx="2010">
                  <c:v>62.655999999999999</c:v>
                </c:pt>
                <c:pt idx="2011">
                  <c:v>62.719000000000001</c:v>
                </c:pt>
                <c:pt idx="2012">
                  <c:v>62.780999999999999</c:v>
                </c:pt>
                <c:pt idx="2013">
                  <c:v>62.844000000000001</c:v>
                </c:pt>
                <c:pt idx="2014">
                  <c:v>62.905999999999999</c:v>
                </c:pt>
                <c:pt idx="2015">
                  <c:v>62.969000000000001</c:v>
                </c:pt>
                <c:pt idx="2016">
                  <c:v>63.030999999999999</c:v>
                </c:pt>
                <c:pt idx="2017">
                  <c:v>63.094000000000001</c:v>
                </c:pt>
                <c:pt idx="2018">
                  <c:v>63.155999999999999</c:v>
                </c:pt>
                <c:pt idx="2019">
                  <c:v>63.219000000000001</c:v>
                </c:pt>
                <c:pt idx="2020">
                  <c:v>63.280999999999999</c:v>
                </c:pt>
                <c:pt idx="2021">
                  <c:v>63.359000000000002</c:v>
                </c:pt>
                <c:pt idx="2022">
                  <c:v>63.421999999999997</c:v>
                </c:pt>
                <c:pt idx="2023">
                  <c:v>63.484000000000002</c:v>
                </c:pt>
                <c:pt idx="2024">
                  <c:v>63.546999999999997</c:v>
                </c:pt>
                <c:pt idx="2025">
                  <c:v>63.609000000000002</c:v>
                </c:pt>
                <c:pt idx="2026">
                  <c:v>63.671999999999997</c:v>
                </c:pt>
                <c:pt idx="2027">
                  <c:v>63.734000000000002</c:v>
                </c:pt>
                <c:pt idx="2028">
                  <c:v>63.796999999999997</c:v>
                </c:pt>
                <c:pt idx="2029">
                  <c:v>63.859000000000002</c:v>
                </c:pt>
                <c:pt idx="2030">
                  <c:v>63.921999999999997</c:v>
                </c:pt>
                <c:pt idx="2031">
                  <c:v>63.984000000000002</c:v>
                </c:pt>
                <c:pt idx="2032">
                  <c:v>64.046999999999997</c:v>
                </c:pt>
                <c:pt idx="2033">
                  <c:v>64.108999999999995</c:v>
                </c:pt>
                <c:pt idx="2034">
                  <c:v>64.171999999999997</c:v>
                </c:pt>
                <c:pt idx="2035">
                  <c:v>64.233999999999995</c:v>
                </c:pt>
                <c:pt idx="2036">
                  <c:v>64.296999999999997</c:v>
                </c:pt>
                <c:pt idx="2037">
                  <c:v>64.358999999999995</c:v>
                </c:pt>
                <c:pt idx="2038">
                  <c:v>64.421999999999997</c:v>
                </c:pt>
                <c:pt idx="2039">
                  <c:v>64.483999999999995</c:v>
                </c:pt>
                <c:pt idx="2040">
                  <c:v>64.546999999999997</c:v>
                </c:pt>
                <c:pt idx="2041">
                  <c:v>64.608999999999995</c:v>
                </c:pt>
                <c:pt idx="2042">
                  <c:v>64.671999999999997</c:v>
                </c:pt>
                <c:pt idx="2043">
                  <c:v>64.733999999999995</c:v>
                </c:pt>
                <c:pt idx="2044">
                  <c:v>64.796999999999997</c:v>
                </c:pt>
                <c:pt idx="2045">
                  <c:v>64.858999999999995</c:v>
                </c:pt>
                <c:pt idx="2046">
                  <c:v>64.921999999999997</c:v>
                </c:pt>
                <c:pt idx="2047">
                  <c:v>64.983999999999995</c:v>
                </c:pt>
                <c:pt idx="2048">
                  <c:v>65.108999999999995</c:v>
                </c:pt>
                <c:pt idx="2049">
                  <c:v>65.233999999999995</c:v>
                </c:pt>
                <c:pt idx="2050">
                  <c:v>65.358999999999995</c:v>
                </c:pt>
                <c:pt idx="2051">
                  <c:v>65.483999999999995</c:v>
                </c:pt>
                <c:pt idx="2052">
                  <c:v>65.608999999999995</c:v>
                </c:pt>
                <c:pt idx="2053">
                  <c:v>65.733999999999995</c:v>
                </c:pt>
                <c:pt idx="2054">
                  <c:v>65.858999999999995</c:v>
                </c:pt>
                <c:pt idx="2055">
                  <c:v>65.983999999999995</c:v>
                </c:pt>
                <c:pt idx="2056">
                  <c:v>66.108999999999995</c:v>
                </c:pt>
                <c:pt idx="2057">
                  <c:v>66.25</c:v>
                </c:pt>
                <c:pt idx="2058">
                  <c:v>66.375</c:v>
                </c:pt>
                <c:pt idx="2059">
                  <c:v>66.5</c:v>
                </c:pt>
                <c:pt idx="2060">
                  <c:v>66.641000000000005</c:v>
                </c:pt>
                <c:pt idx="2061">
                  <c:v>66.766000000000005</c:v>
                </c:pt>
                <c:pt idx="2062">
                  <c:v>66.891000000000005</c:v>
                </c:pt>
                <c:pt idx="2063">
                  <c:v>67.016000000000005</c:v>
                </c:pt>
                <c:pt idx="2064">
                  <c:v>67.141000000000005</c:v>
                </c:pt>
                <c:pt idx="2065">
                  <c:v>67.266000000000005</c:v>
                </c:pt>
                <c:pt idx="2066">
                  <c:v>67.391000000000005</c:v>
                </c:pt>
                <c:pt idx="2067">
                  <c:v>67.516000000000005</c:v>
                </c:pt>
                <c:pt idx="2068">
                  <c:v>67.641000000000005</c:v>
                </c:pt>
                <c:pt idx="2069">
                  <c:v>67.766000000000005</c:v>
                </c:pt>
                <c:pt idx="2070">
                  <c:v>67.891000000000005</c:v>
                </c:pt>
                <c:pt idx="2071">
                  <c:v>68.016000000000005</c:v>
                </c:pt>
                <c:pt idx="2072">
                  <c:v>68.141000000000005</c:v>
                </c:pt>
                <c:pt idx="2073">
                  <c:v>68.266000000000005</c:v>
                </c:pt>
                <c:pt idx="2074">
                  <c:v>68.391000000000005</c:v>
                </c:pt>
                <c:pt idx="2075">
                  <c:v>68.516000000000005</c:v>
                </c:pt>
                <c:pt idx="2076">
                  <c:v>68.641000000000005</c:v>
                </c:pt>
                <c:pt idx="2077">
                  <c:v>68.766000000000005</c:v>
                </c:pt>
                <c:pt idx="2078">
                  <c:v>68.906000000000006</c:v>
                </c:pt>
                <c:pt idx="2079">
                  <c:v>69.046999999999997</c:v>
                </c:pt>
                <c:pt idx="2080">
                  <c:v>69.171999999999997</c:v>
                </c:pt>
                <c:pt idx="2081">
                  <c:v>69.313000000000002</c:v>
                </c:pt>
                <c:pt idx="2082">
                  <c:v>69.438000000000002</c:v>
                </c:pt>
                <c:pt idx="2083">
                  <c:v>69.563000000000002</c:v>
                </c:pt>
                <c:pt idx="2084">
                  <c:v>69.688000000000002</c:v>
                </c:pt>
                <c:pt idx="2085">
                  <c:v>69.813000000000002</c:v>
                </c:pt>
                <c:pt idx="2086">
                  <c:v>69.938000000000002</c:v>
                </c:pt>
                <c:pt idx="2087">
                  <c:v>70.063000000000002</c:v>
                </c:pt>
                <c:pt idx="2088">
                  <c:v>70.188000000000002</c:v>
                </c:pt>
                <c:pt idx="2089">
                  <c:v>70.313000000000002</c:v>
                </c:pt>
                <c:pt idx="2090">
                  <c:v>70.438000000000002</c:v>
                </c:pt>
                <c:pt idx="2091">
                  <c:v>70.563000000000002</c:v>
                </c:pt>
                <c:pt idx="2092">
                  <c:v>70.688000000000002</c:v>
                </c:pt>
                <c:pt idx="2093">
                  <c:v>70.813000000000002</c:v>
                </c:pt>
                <c:pt idx="2094">
                  <c:v>70.938000000000002</c:v>
                </c:pt>
                <c:pt idx="2095">
                  <c:v>71.063000000000002</c:v>
                </c:pt>
                <c:pt idx="2096">
                  <c:v>71.188000000000002</c:v>
                </c:pt>
                <c:pt idx="2097">
                  <c:v>71.313000000000002</c:v>
                </c:pt>
                <c:pt idx="2098">
                  <c:v>71.438000000000002</c:v>
                </c:pt>
                <c:pt idx="2099">
                  <c:v>71.578000000000003</c:v>
                </c:pt>
                <c:pt idx="2100">
                  <c:v>71.703000000000003</c:v>
                </c:pt>
                <c:pt idx="2101">
                  <c:v>71.828000000000003</c:v>
                </c:pt>
                <c:pt idx="2102">
                  <c:v>71.953000000000003</c:v>
                </c:pt>
                <c:pt idx="2103">
                  <c:v>72.093999999999994</c:v>
                </c:pt>
                <c:pt idx="2104">
                  <c:v>72.218999999999994</c:v>
                </c:pt>
                <c:pt idx="2105">
                  <c:v>72.343999999999994</c:v>
                </c:pt>
                <c:pt idx="2106">
                  <c:v>72.468999999999994</c:v>
                </c:pt>
                <c:pt idx="2107">
                  <c:v>72.593999999999994</c:v>
                </c:pt>
                <c:pt idx="2108">
                  <c:v>72.718999999999994</c:v>
                </c:pt>
                <c:pt idx="2109">
                  <c:v>72.843999999999994</c:v>
                </c:pt>
                <c:pt idx="2110">
                  <c:v>72.968999999999994</c:v>
                </c:pt>
                <c:pt idx="2111">
                  <c:v>73.093999999999994</c:v>
                </c:pt>
                <c:pt idx="2112">
                  <c:v>73.218999999999994</c:v>
                </c:pt>
                <c:pt idx="2113">
                  <c:v>73.343999999999994</c:v>
                </c:pt>
                <c:pt idx="2114">
                  <c:v>73.468999999999994</c:v>
                </c:pt>
                <c:pt idx="2115">
                  <c:v>73.593999999999994</c:v>
                </c:pt>
                <c:pt idx="2116">
                  <c:v>73.718999999999994</c:v>
                </c:pt>
                <c:pt idx="2117">
                  <c:v>73.843999999999994</c:v>
                </c:pt>
                <c:pt idx="2118">
                  <c:v>73.968999999999994</c:v>
                </c:pt>
                <c:pt idx="2119">
                  <c:v>74.108999999999995</c:v>
                </c:pt>
                <c:pt idx="2120">
                  <c:v>74.233999999999995</c:v>
                </c:pt>
                <c:pt idx="2121">
                  <c:v>74.358999999999995</c:v>
                </c:pt>
                <c:pt idx="2122">
                  <c:v>74.483999999999995</c:v>
                </c:pt>
                <c:pt idx="2123">
                  <c:v>74.608999999999995</c:v>
                </c:pt>
                <c:pt idx="2124">
                  <c:v>74.733999999999995</c:v>
                </c:pt>
                <c:pt idx="2125">
                  <c:v>74.858999999999995</c:v>
                </c:pt>
                <c:pt idx="2126">
                  <c:v>74.983999999999995</c:v>
                </c:pt>
              </c:numCache>
            </c:numRef>
          </c:xVal>
          <c:yVal>
            <c:numRef>
              <c:f>Parametrics!$H$2:$H$2128</c:f>
              <c:numCache>
                <c:formatCode>General</c:formatCode>
                <c:ptCount val="2127"/>
                <c:pt idx="0">
                  <c:v>58</c:v>
                </c:pt>
                <c:pt idx="1">
                  <c:v>58</c:v>
                </c:pt>
                <c:pt idx="2">
                  <c:v>58</c:v>
                </c:pt>
                <c:pt idx="3">
                  <c:v>58</c:v>
                </c:pt>
                <c:pt idx="4">
                  <c:v>58</c:v>
                </c:pt>
                <c:pt idx="5">
                  <c:v>58</c:v>
                </c:pt>
                <c:pt idx="6">
                  <c:v>58</c:v>
                </c:pt>
                <c:pt idx="7">
                  <c:v>58</c:v>
                </c:pt>
                <c:pt idx="8">
                  <c:v>58</c:v>
                </c:pt>
                <c:pt idx="9">
                  <c:v>68</c:v>
                </c:pt>
                <c:pt idx="10">
                  <c:v>58</c:v>
                </c:pt>
                <c:pt idx="11">
                  <c:v>58</c:v>
                </c:pt>
                <c:pt idx="12">
                  <c:v>58</c:v>
                </c:pt>
                <c:pt idx="13">
                  <c:v>58</c:v>
                </c:pt>
                <c:pt idx="14">
                  <c:v>58</c:v>
                </c:pt>
                <c:pt idx="15">
                  <c:v>58</c:v>
                </c:pt>
                <c:pt idx="16">
                  <c:v>58</c:v>
                </c:pt>
                <c:pt idx="17">
                  <c:v>58</c:v>
                </c:pt>
                <c:pt idx="18">
                  <c:v>58</c:v>
                </c:pt>
                <c:pt idx="19">
                  <c:v>58</c:v>
                </c:pt>
                <c:pt idx="20">
                  <c:v>58</c:v>
                </c:pt>
                <c:pt idx="21">
                  <c:v>58</c:v>
                </c:pt>
                <c:pt idx="22">
                  <c:v>58</c:v>
                </c:pt>
                <c:pt idx="23">
                  <c:v>58</c:v>
                </c:pt>
                <c:pt idx="24">
                  <c:v>68</c:v>
                </c:pt>
                <c:pt idx="25">
                  <c:v>68</c:v>
                </c:pt>
                <c:pt idx="26">
                  <c:v>68</c:v>
                </c:pt>
                <c:pt idx="27">
                  <c:v>68</c:v>
                </c:pt>
                <c:pt idx="28">
                  <c:v>58</c:v>
                </c:pt>
                <c:pt idx="29">
                  <c:v>68</c:v>
                </c:pt>
                <c:pt idx="30">
                  <c:v>68</c:v>
                </c:pt>
                <c:pt idx="31">
                  <c:v>58</c:v>
                </c:pt>
                <c:pt idx="32">
                  <c:v>68</c:v>
                </c:pt>
                <c:pt idx="33">
                  <c:v>58</c:v>
                </c:pt>
                <c:pt idx="34">
                  <c:v>58</c:v>
                </c:pt>
                <c:pt idx="35">
                  <c:v>58</c:v>
                </c:pt>
                <c:pt idx="36">
                  <c:v>58</c:v>
                </c:pt>
                <c:pt idx="37">
                  <c:v>58</c:v>
                </c:pt>
                <c:pt idx="38">
                  <c:v>68</c:v>
                </c:pt>
                <c:pt idx="39">
                  <c:v>58</c:v>
                </c:pt>
                <c:pt idx="40">
                  <c:v>58</c:v>
                </c:pt>
                <c:pt idx="41">
                  <c:v>58</c:v>
                </c:pt>
                <c:pt idx="42">
                  <c:v>58</c:v>
                </c:pt>
                <c:pt idx="43">
                  <c:v>68</c:v>
                </c:pt>
                <c:pt idx="44">
                  <c:v>68</c:v>
                </c:pt>
                <c:pt idx="45">
                  <c:v>58</c:v>
                </c:pt>
                <c:pt idx="46">
                  <c:v>68</c:v>
                </c:pt>
                <c:pt idx="47">
                  <c:v>68</c:v>
                </c:pt>
                <c:pt idx="48">
                  <c:v>58</c:v>
                </c:pt>
                <c:pt idx="49">
                  <c:v>58</c:v>
                </c:pt>
                <c:pt idx="50">
                  <c:v>58</c:v>
                </c:pt>
                <c:pt idx="51">
                  <c:v>68</c:v>
                </c:pt>
                <c:pt idx="52">
                  <c:v>58</c:v>
                </c:pt>
                <c:pt idx="53">
                  <c:v>58</c:v>
                </c:pt>
                <c:pt idx="54">
                  <c:v>68</c:v>
                </c:pt>
                <c:pt idx="55">
                  <c:v>68</c:v>
                </c:pt>
                <c:pt idx="56">
                  <c:v>68</c:v>
                </c:pt>
                <c:pt idx="57">
                  <c:v>68</c:v>
                </c:pt>
                <c:pt idx="58">
                  <c:v>68</c:v>
                </c:pt>
                <c:pt idx="59">
                  <c:v>68</c:v>
                </c:pt>
                <c:pt idx="60">
                  <c:v>68</c:v>
                </c:pt>
                <c:pt idx="61">
                  <c:v>68</c:v>
                </c:pt>
                <c:pt idx="62">
                  <c:v>68</c:v>
                </c:pt>
                <c:pt idx="63">
                  <c:v>68</c:v>
                </c:pt>
                <c:pt idx="64">
                  <c:v>68</c:v>
                </c:pt>
                <c:pt idx="65">
                  <c:v>68</c:v>
                </c:pt>
                <c:pt idx="66">
                  <c:v>68</c:v>
                </c:pt>
                <c:pt idx="67">
                  <c:v>68</c:v>
                </c:pt>
                <c:pt idx="68">
                  <c:v>68</c:v>
                </c:pt>
                <c:pt idx="69">
                  <c:v>68</c:v>
                </c:pt>
                <c:pt idx="70">
                  <c:v>58</c:v>
                </c:pt>
                <c:pt idx="71">
                  <c:v>68</c:v>
                </c:pt>
                <c:pt idx="72">
                  <c:v>68</c:v>
                </c:pt>
                <c:pt idx="73">
                  <c:v>68</c:v>
                </c:pt>
                <c:pt idx="74">
                  <c:v>68</c:v>
                </c:pt>
                <c:pt idx="75">
                  <c:v>68</c:v>
                </c:pt>
                <c:pt idx="76">
                  <c:v>68</c:v>
                </c:pt>
                <c:pt idx="77">
                  <c:v>68</c:v>
                </c:pt>
                <c:pt idx="78">
                  <c:v>68</c:v>
                </c:pt>
                <c:pt idx="79">
                  <c:v>68</c:v>
                </c:pt>
                <c:pt idx="80">
                  <c:v>68</c:v>
                </c:pt>
                <c:pt idx="81">
                  <c:v>68</c:v>
                </c:pt>
                <c:pt idx="82">
                  <c:v>68</c:v>
                </c:pt>
                <c:pt idx="83">
                  <c:v>68</c:v>
                </c:pt>
                <c:pt idx="84">
                  <c:v>68</c:v>
                </c:pt>
                <c:pt idx="85">
                  <c:v>68</c:v>
                </c:pt>
                <c:pt idx="86">
                  <c:v>68</c:v>
                </c:pt>
                <c:pt idx="87">
                  <c:v>68</c:v>
                </c:pt>
                <c:pt idx="88">
                  <c:v>68</c:v>
                </c:pt>
                <c:pt idx="89">
                  <c:v>68</c:v>
                </c:pt>
                <c:pt idx="90">
                  <c:v>68</c:v>
                </c:pt>
                <c:pt idx="91">
                  <c:v>68</c:v>
                </c:pt>
                <c:pt idx="92">
                  <c:v>68</c:v>
                </c:pt>
                <c:pt idx="93">
                  <c:v>68</c:v>
                </c:pt>
                <c:pt idx="94">
                  <c:v>68</c:v>
                </c:pt>
                <c:pt idx="95">
                  <c:v>68</c:v>
                </c:pt>
                <c:pt idx="96">
                  <c:v>68</c:v>
                </c:pt>
                <c:pt idx="97">
                  <c:v>68</c:v>
                </c:pt>
                <c:pt idx="98">
                  <c:v>68</c:v>
                </c:pt>
                <c:pt idx="99">
                  <c:v>68</c:v>
                </c:pt>
                <c:pt idx="100">
                  <c:v>68</c:v>
                </c:pt>
                <c:pt idx="101">
                  <c:v>68</c:v>
                </c:pt>
                <c:pt idx="102">
                  <c:v>68</c:v>
                </c:pt>
                <c:pt idx="103">
                  <c:v>68</c:v>
                </c:pt>
                <c:pt idx="104">
                  <c:v>68</c:v>
                </c:pt>
                <c:pt idx="105">
                  <c:v>68</c:v>
                </c:pt>
                <c:pt idx="106">
                  <c:v>68</c:v>
                </c:pt>
                <c:pt idx="107">
                  <c:v>68</c:v>
                </c:pt>
                <c:pt idx="108">
                  <c:v>68</c:v>
                </c:pt>
                <c:pt idx="109">
                  <c:v>68</c:v>
                </c:pt>
                <c:pt idx="110">
                  <c:v>68</c:v>
                </c:pt>
                <c:pt idx="111">
                  <c:v>68</c:v>
                </c:pt>
                <c:pt idx="112">
                  <c:v>68</c:v>
                </c:pt>
                <c:pt idx="113">
                  <c:v>68</c:v>
                </c:pt>
                <c:pt idx="114">
                  <c:v>68</c:v>
                </c:pt>
                <c:pt idx="115">
                  <c:v>68</c:v>
                </c:pt>
                <c:pt idx="116">
                  <c:v>68</c:v>
                </c:pt>
                <c:pt idx="117">
                  <c:v>68</c:v>
                </c:pt>
                <c:pt idx="118">
                  <c:v>68</c:v>
                </c:pt>
                <c:pt idx="119">
                  <c:v>68</c:v>
                </c:pt>
                <c:pt idx="120">
                  <c:v>68</c:v>
                </c:pt>
                <c:pt idx="121">
                  <c:v>68</c:v>
                </c:pt>
                <c:pt idx="122">
                  <c:v>68</c:v>
                </c:pt>
                <c:pt idx="123">
                  <c:v>68</c:v>
                </c:pt>
                <c:pt idx="124">
                  <c:v>68</c:v>
                </c:pt>
                <c:pt idx="125">
                  <c:v>68</c:v>
                </c:pt>
                <c:pt idx="126">
                  <c:v>68</c:v>
                </c:pt>
                <c:pt idx="127">
                  <c:v>68</c:v>
                </c:pt>
                <c:pt idx="128">
                  <c:v>68</c:v>
                </c:pt>
                <c:pt idx="129">
                  <c:v>68</c:v>
                </c:pt>
                <c:pt idx="130">
                  <c:v>68</c:v>
                </c:pt>
                <c:pt idx="131">
                  <c:v>68</c:v>
                </c:pt>
                <c:pt idx="132">
                  <c:v>68</c:v>
                </c:pt>
                <c:pt idx="133">
                  <c:v>68</c:v>
                </c:pt>
                <c:pt idx="134">
                  <c:v>68</c:v>
                </c:pt>
                <c:pt idx="135">
                  <c:v>68</c:v>
                </c:pt>
                <c:pt idx="136">
                  <c:v>68</c:v>
                </c:pt>
                <c:pt idx="137">
                  <c:v>68</c:v>
                </c:pt>
                <c:pt idx="138">
                  <c:v>68</c:v>
                </c:pt>
                <c:pt idx="139">
                  <c:v>68</c:v>
                </c:pt>
                <c:pt idx="140">
                  <c:v>68</c:v>
                </c:pt>
                <c:pt idx="141">
                  <c:v>68</c:v>
                </c:pt>
                <c:pt idx="142">
                  <c:v>68</c:v>
                </c:pt>
                <c:pt idx="143">
                  <c:v>68</c:v>
                </c:pt>
                <c:pt idx="144">
                  <c:v>68</c:v>
                </c:pt>
                <c:pt idx="145">
                  <c:v>68</c:v>
                </c:pt>
                <c:pt idx="146">
                  <c:v>68</c:v>
                </c:pt>
                <c:pt idx="147">
                  <c:v>68</c:v>
                </c:pt>
                <c:pt idx="148">
                  <c:v>68</c:v>
                </c:pt>
                <c:pt idx="149">
                  <c:v>68</c:v>
                </c:pt>
                <c:pt idx="150">
                  <c:v>68</c:v>
                </c:pt>
                <c:pt idx="151">
                  <c:v>68</c:v>
                </c:pt>
                <c:pt idx="152">
                  <c:v>68</c:v>
                </c:pt>
                <c:pt idx="153">
                  <c:v>68</c:v>
                </c:pt>
                <c:pt idx="154">
                  <c:v>68</c:v>
                </c:pt>
                <c:pt idx="155">
                  <c:v>68</c:v>
                </c:pt>
                <c:pt idx="156">
                  <c:v>68</c:v>
                </c:pt>
                <c:pt idx="157">
                  <c:v>68</c:v>
                </c:pt>
                <c:pt idx="158">
                  <c:v>68</c:v>
                </c:pt>
                <c:pt idx="159">
                  <c:v>68</c:v>
                </c:pt>
                <c:pt idx="160">
                  <c:v>68</c:v>
                </c:pt>
                <c:pt idx="161">
                  <c:v>68</c:v>
                </c:pt>
                <c:pt idx="162">
                  <c:v>68</c:v>
                </c:pt>
                <c:pt idx="163">
                  <c:v>68</c:v>
                </c:pt>
                <c:pt idx="164">
                  <c:v>68</c:v>
                </c:pt>
                <c:pt idx="165">
                  <c:v>68</c:v>
                </c:pt>
                <c:pt idx="166">
                  <c:v>68</c:v>
                </c:pt>
                <c:pt idx="167">
                  <c:v>68</c:v>
                </c:pt>
                <c:pt idx="168">
                  <c:v>68</c:v>
                </c:pt>
                <c:pt idx="169">
                  <c:v>68</c:v>
                </c:pt>
                <c:pt idx="170">
                  <c:v>68</c:v>
                </c:pt>
                <c:pt idx="171">
                  <c:v>68</c:v>
                </c:pt>
                <c:pt idx="172">
                  <c:v>68</c:v>
                </c:pt>
                <c:pt idx="173">
                  <c:v>68</c:v>
                </c:pt>
                <c:pt idx="174">
                  <c:v>68</c:v>
                </c:pt>
                <c:pt idx="175">
                  <c:v>68</c:v>
                </c:pt>
                <c:pt idx="176">
                  <c:v>68</c:v>
                </c:pt>
                <c:pt idx="177">
                  <c:v>68</c:v>
                </c:pt>
                <c:pt idx="178">
                  <c:v>68</c:v>
                </c:pt>
                <c:pt idx="179">
                  <c:v>68</c:v>
                </c:pt>
                <c:pt idx="180">
                  <c:v>68</c:v>
                </c:pt>
                <c:pt idx="181">
                  <c:v>68</c:v>
                </c:pt>
                <c:pt idx="182">
                  <c:v>68</c:v>
                </c:pt>
                <c:pt idx="183">
                  <c:v>68</c:v>
                </c:pt>
                <c:pt idx="184">
                  <c:v>68</c:v>
                </c:pt>
                <c:pt idx="185">
                  <c:v>68</c:v>
                </c:pt>
                <c:pt idx="186">
                  <c:v>68</c:v>
                </c:pt>
                <c:pt idx="187">
                  <c:v>68</c:v>
                </c:pt>
                <c:pt idx="188">
                  <c:v>68</c:v>
                </c:pt>
                <c:pt idx="189">
                  <c:v>68</c:v>
                </c:pt>
                <c:pt idx="190">
                  <c:v>68</c:v>
                </c:pt>
                <c:pt idx="191">
                  <c:v>68</c:v>
                </c:pt>
                <c:pt idx="192">
                  <c:v>68</c:v>
                </c:pt>
                <c:pt idx="193">
                  <c:v>68</c:v>
                </c:pt>
                <c:pt idx="194">
                  <c:v>68</c:v>
                </c:pt>
                <c:pt idx="195">
                  <c:v>68</c:v>
                </c:pt>
                <c:pt idx="196">
                  <c:v>68</c:v>
                </c:pt>
                <c:pt idx="197">
                  <c:v>68</c:v>
                </c:pt>
                <c:pt idx="198">
                  <c:v>68</c:v>
                </c:pt>
                <c:pt idx="199">
                  <c:v>68</c:v>
                </c:pt>
                <c:pt idx="200">
                  <c:v>68</c:v>
                </c:pt>
                <c:pt idx="201">
                  <c:v>68</c:v>
                </c:pt>
                <c:pt idx="202">
                  <c:v>68</c:v>
                </c:pt>
                <c:pt idx="203">
                  <c:v>68</c:v>
                </c:pt>
                <c:pt idx="204">
                  <c:v>68</c:v>
                </c:pt>
                <c:pt idx="205">
                  <c:v>68</c:v>
                </c:pt>
                <c:pt idx="206">
                  <c:v>68</c:v>
                </c:pt>
                <c:pt idx="207">
                  <c:v>68</c:v>
                </c:pt>
                <c:pt idx="208">
                  <c:v>68</c:v>
                </c:pt>
                <c:pt idx="209">
                  <c:v>68</c:v>
                </c:pt>
                <c:pt idx="210">
                  <c:v>68</c:v>
                </c:pt>
                <c:pt idx="211">
                  <c:v>68</c:v>
                </c:pt>
                <c:pt idx="212">
                  <c:v>68</c:v>
                </c:pt>
                <c:pt idx="213">
                  <c:v>68</c:v>
                </c:pt>
                <c:pt idx="214">
                  <c:v>68</c:v>
                </c:pt>
                <c:pt idx="215">
                  <c:v>68</c:v>
                </c:pt>
                <c:pt idx="216">
                  <c:v>68</c:v>
                </c:pt>
                <c:pt idx="217">
                  <c:v>68</c:v>
                </c:pt>
                <c:pt idx="218">
                  <c:v>68</c:v>
                </c:pt>
                <c:pt idx="219">
                  <c:v>68</c:v>
                </c:pt>
                <c:pt idx="220">
                  <c:v>68</c:v>
                </c:pt>
                <c:pt idx="221">
                  <c:v>78</c:v>
                </c:pt>
                <c:pt idx="222">
                  <c:v>68</c:v>
                </c:pt>
                <c:pt idx="223">
                  <c:v>68</c:v>
                </c:pt>
                <c:pt idx="224">
                  <c:v>68</c:v>
                </c:pt>
                <c:pt idx="225">
                  <c:v>68</c:v>
                </c:pt>
                <c:pt idx="226">
                  <c:v>68</c:v>
                </c:pt>
                <c:pt idx="227">
                  <c:v>68</c:v>
                </c:pt>
                <c:pt idx="228">
                  <c:v>68</c:v>
                </c:pt>
                <c:pt idx="229">
                  <c:v>68</c:v>
                </c:pt>
                <c:pt idx="230">
                  <c:v>68</c:v>
                </c:pt>
                <c:pt idx="231">
                  <c:v>68</c:v>
                </c:pt>
                <c:pt idx="232">
                  <c:v>68</c:v>
                </c:pt>
                <c:pt idx="233">
                  <c:v>68</c:v>
                </c:pt>
                <c:pt idx="234">
                  <c:v>68</c:v>
                </c:pt>
                <c:pt idx="235">
                  <c:v>68</c:v>
                </c:pt>
                <c:pt idx="236">
                  <c:v>68</c:v>
                </c:pt>
                <c:pt idx="237">
                  <c:v>68</c:v>
                </c:pt>
                <c:pt idx="238">
                  <c:v>78</c:v>
                </c:pt>
                <c:pt idx="239">
                  <c:v>68</c:v>
                </c:pt>
                <c:pt idx="240">
                  <c:v>78</c:v>
                </c:pt>
                <c:pt idx="241">
                  <c:v>68</c:v>
                </c:pt>
                <c:pt idx="242">
                  <c:v>68</c:v>
                </c:pt>
                <c:pt idx="243">
                  <c:v>78</c:v>
                </c:pt>
                <c:pt idx="244">
                  <c:v>68</c:v>
                </c:pt>
                <c:pt idx="245">
                  <c:v>68</c:v>
                </c:pt>
                <c:pt idx="246">
                  <c:v>68</c:v>
                </c:pt>
                <c:pt idx="247">
                  <c:v>68</c:v>
                </c:pt>
                <c:pt idx="248">
                  <c:v>68</c:v>
                </c:pt>
                <c:pt idx="249">
                  <c:v>78</c:v>
                </c:pt>
                <c:pt idx="250">
                  <c:v>68</c:v>
                </c:pt>
                <c:pt idx="251">
                  <c:v>78</c:v>
                </c:pt>
                <c:pt idx="252">
                  <c:v>78</c:v>
                </c:pt>
                <c:pt idx="253">
                  <c:v>78</c:v>
                </c:pt>
                <c:pt idx="254">
                  <c:v>78</c:v>
                </c:pt>
                <c:pt idx="255">
                  <c:v>68</c:v>
                </c:pt>
                <c:pt idx="256">
                  <c:v>68</c:v>
                </c:pt>
                <c:pt idx="257">
                  <c:v>78</c:v>
                </c:pt>
                <c:pt idx="258">
                  <c:v>78</c:v>
                </c:pt>
                <c:pt idx="259">
                  <c:v>78</c:v>
                </c:pt>
                <c:pt idx="260">
                  <c:v>78</c:v>
                </c:pt>
                <c:pt idx="261">
                  <c:v>78</c:v>
                </c:pt>
                <c:pt idx="262">
                  <c:v>68</c:v>
                </c:pt>
                <c:pt idx="263">
                  <c:v>78</c:v>
                </c:pt>
                <c:pt idx="264">
                  <c:v>68</c:v>
                </c:pt>
                <c:pt idx="265">
                  <c:v>68</c:v>
                </c:pt>
                <c:pt idx="266">
                  <c:v>78</c:v>
                </c:pt>
                <c:pt idx="267">
                  <c:v>78</c:v>
                </c:pt>
                <c:pt idx="268">
                  <c:v>68</c:v>
                </c:pt>
                <c:pt idx="269">
                  <c:v>78</c:v>
                </c:pt>
                <c:pt idx="270">
                  <c:v>78</c:v>
                </c:pt>
                <c:pt idx="271">
                  <c:v>78</c:v>
                </c:pt>
                <c:pt idx="272">
                  <c:v>78</c:v>
                </c:pt>
                <c:pt idx="273">
                  <c:v>78</c:v>
                </c:pt>
                <c:pt idx="274">
                  <c:v>78</c:v>
                </c:pt>
                <c:pt idx="275">
                  <c:v>78</c:v>
                </c:pt>
                <c:pt idx="276">
                  <c:v>78</c:v>
                </c:pt>
                <c:pt idx="277">
                  <c:v>78</c:v>
                </c:pt>
                <c:pt idx="278">
                  <c:v>78</c:v>
                </c:pt>
                <c:pt idx="279">
                  <c:v>78</c:v>
                </c:pt>
                <c:pt idx="280">
                  <c:v>78</c:v>
                </c:pt>
                <c:pt idx="281">
                  <c:v>78</c:v>
                </c:pt>
                <c:pt idx="282">
                  <c:v>78</c:v>
                </c:pt>
                <c:pt idx="283">
                  <c:v>78</c:v>
                </c:pt>
                <c:pt idx="284">
                  <c:v>78</c:v>
                </c:pt>
                <c:pt idx="285">
                  <c:v>78</c:v>
                </c:pt>
                <c:pt idx="286">
                  <c:v>78</c:v>
                </c:pt>
                <c:pt idx="287">
                  <c:v>78</c:v>
                </c:pt>
                <c:pt idx="288">
                  <c:v>78</c:v>
                </c:pt>
                <c:pt idx="289">
                  <c:v>78</c:v>
                </c:pt>
                <c:pt idx="290">
                  <c:v>78</c:v>
                </c:pt>
                <c:pt idx="291">
                  <c:v>78</c:v>
                </c:pt>
                <c:pt idx="292">
                  <c:v>78</c:v>
                </c:pt>
                <c:pt idx="293">
                  <c:v>78</c:v>
                </c:pt>
                <c:pt idx="294">
                  <c:v>78</c:v>
                </c:pt>
                <c:pt idx="295">
                  <c:v>78</c:v>
                </c:pt>
                <c:pt idx="296">
                  <c:v>78</c:v>
                </c:pt>
                <c:pt idx="297">
                  <c:v>78</c:v>
                </c:pt>
                <c:pt idx="298">
                  <c:v>78</c:v>
                </c:pt>
                <c:pt idx="299">
                  <c:v>78</c:v>
                </c:pt>
                <c:pt idx="300">
                  <c:v>78</c:v>
                </c:pt>
                <c:pt idx="301">
                  <c:v>78</c:v>
                </c:pt>
                <c:pt idx="302">
                  <c:v>78</c:v>
                </c:pt>
                <c:pt idx="303">
                  <c:v>78</c:v>
                </c:pt>
                <c:pt idx="304">
                  <c:v>78</c:v>
                </c:pt>
                <c:pt idx="305">
                  <c:v>78</c:v>
                </c:pt>
                <c:pt idx="306">
                  <c:v>78</c:v>
                </c:pt>
                <c:pt idx="307">
                  <c:v>78</c:v>
                </c:pt>
                <c:pt idx="308">
                  <c:v>78</c:v>
                </c:pt>
                <c:pt idx="309">
                  <c:v>78</c:v>
                </c:pt>
                <c:pt idx="310">
                  <c:v>78</c:v>
                </c:pt>
                <c:pt idx="311">
                  <c:v>78</c:v>
                </c:pt>
                <c:pt idx="312">
                  <c:v>78</c:v>
                </c:pt>
                <c:pt idx="313">
                  <c:v>78</c:v>
                </c:pt>
                <c:pt idx="314">
                  <c:v>78</c:v>
                </c:pt>
                <c:pt idx="315">
                  <c:v>78</c:v>
                </c:pt>
                <c:pt idx="316">
                  <c:v>78</c:v>
                </c:pt>
                <c:pt idx="317">
                  <c:v>78</c:v>
                </c:pt>
                <c:pt idx="318">
                  <c:v>78</c:v>
                </c:pt>
                <c:pt idx="319">
                  <c:v>78</c:v>
                </c:pt>
                <c:pt idx="320">
                  <c:v>78</c:v>
                </c:pt>
                <c:pt idx="321">
                  <c:v>78</c:v>
                </c:pt>
                <c:pt idx="322">
                  <c:v>78</c:v>
                </c:pt>
                <c:pt idx="323">
                  <c:v>78</c:v>
                </c:pt>
                <c:pt idx="324">
                  <c:v>78</c:v>
                </c:pt>
                <c:pt idx="325">
                  <c:v>78</c:v>
                </c:pt>
                <c:pt idx="326">
                  <c:v>78</c:v>
                </c:pt>
                <c:pt idx="327">
                  <c:v>78</c:v>
                </c:pt>
                <c:pt idx="328">
                  <c:v>78</c:v>
                </c:pt>
                <c:pt idx="329">
                  <c:v>78</c:v>
                </c:pt>
                <c:pt idx="330">
                  <c:v>78</c:v>
                </c:pt>
                <c:pt idx="331">
                  <c:v>78</c:v>
                </c:pt>
                <c:pt idx="332">
                  <c:v>78</c:v>
                </c:pt>
                <c:pt idx="333">
                  <c:v>78</c:v>
                </c:pt>
                <c:pt idx="334">
                  <c:v>78</c:v>
                </c:pt>
                <c:pt idx="335">
                  <c:v>78</c:v>
                </c:pt>
                <c:pt idx="336">
                  <c:v>78</c:v>
                </c:pt>
                <c:pt idx="337">
                  <c:v>78</c:v>
                </c:pt>
                <c:pt idx="338">
                  <c:v>78</c:v>
                </c:pt>
                <c:pt idx="339">
                  <c:v>78</c:v>
                </c:pt>
                <c:pt idx="340">
                  <c:v>78</c:v>
                </c:pt>
                <c:pt idx="341">
                  <c:v>78</c:v>
                </c:pt>
                <c:pt idx="342">
                  <c:v>78</c:v>
                </c:pt>
                <c:pt idx="343">
                  <c:v>78</c:v>
                </c:pt>
                <c:pt idx="344">
                  <c:v>78</c:v>
                </c:pt>
                <c:pt idx="345">
                  <c:v>78</c:v>
                </c:pt>
                <c:pt idx="346">
                  <c:v>78</c:v>
                </c:pt>
                <c:pt idx="347">
                  <c:v>78</c:v>
                </c:pt>
                <c:pt idx="348">
                  <c:v>78</c:v>
                </c:pt>
                <c:pt idx="349">
                  <c:v>78</c:v>
                </c:pt>
                <c:pt idx="350">
                  <c:v>78</c:v>
                </c:pt>
                <c:pt idx="351">
                  <c:v>78</c:v>
                </c:pt>
                <c:pt idx="352">
                  <c:v>78</c:v>
                </c:pt>
                <c:pt idx="353">
                  <c:v>78</c:v>
                </c:pt>
                <c:pt idx="354">
                  <c:v>78</c:v>
                </c:pt>
                <c:pt idx="355">
                  <c:v>78</c:v>
                </c:pt>
                <c:pt idx="356">
                  <c:v>78</c:v>
                </c:pt>
                <c:pt idx="357">
                  <c:v>78</c:v>
                </c:pt>
                <c:pt idx="358">
                  <c:v>78</c:v>
                </c:pt>
                <c:pt idx="359">
                  <c:v>78</c:v>
                </c:pt>
                <c:pt idx="360">
                  <c:v>78</c:v>
                </c:pt>
                <c:pt idx="361">
                  <c:v>78</c:v>
                </c:pt>
                <c:pt idx="362">
                  <c:v>78</c:v>
                </c:pt>
                <c:pt idx="363">
                  <c:v>78</c:v>
                </c:pt>
                <c:pt idx="364">
                  <c:v>78</c:v>
                </c:pt>
                <c:pt idx="365">
                  <c:v>78</c:v>
                </c:pt>
                <c:pt idx="366">
                  <c:v>78</c:v>
                </c:pt>
                <c:pt idx="367">
                  <c:v>78</c:v>
                </c:pt>
                <c:pt idx="368">
                  <c:v>78</c:v>
                </c:pt>
                <c:pt idx="369">
                  <c:v>78</c:v>
                </c:pt>
                <c:pt idx="370">
                  <c:v>78</c:v>
                </c:pt>
                <c:pt idx="371">
                  <c:v>78</c:v>
                </c:pt>
                <c:pt idx="372">
                  <c:v>78</c:v>
                </c:pt>
                <c:pt idx="373">
                  <c:v>78</c:v>
                </c:pt>
                <c:pt idx="374">
                  <c:v>78</c:v>
                </c:pt>
                <c:pt idx="375">
                  <c:v>78</c:v>
                </c:pt>
                <c:pt idx="376">
                  <c:v>78</c:v>
                </c:pt>
                <c:pt idx="377">
                  <c:v>78</c:v>
                </c:pt>
                <c:pt idx="378">
                  <c:v>78</c:v>
                </c:pt>
                <c:pt idx="379">
                  <c:v>78</c:v>
                </c:pt>
                <c:pt idx="380">
                  <c:v>78</c:v>
                </c:pt>
                <c:pt idx="381">
                  <c:v>78</c:v>
                </c:pt>
                <c:pt idx="382">
                  <c:v>78</c:v>
                </c:pt>
                <c:pt idx="383">
                  <c:v>88</c:v>
                </c:pt>
                <c:pt idx="384">
                  <c:v>78</c:v>
                </c:pt>
                <c:pt idx="385">
                  <c:v>78</c:v>
                </c:pt>
                <c:pt idx="386">
                  <c:v>78</c:v>
                </c:pt>
                <c:pt idx="387">
                  <c:v>78</c:v>
                </c:pt>
                <c:pt idx="388">
                  <c:v>78</c:v>
                </c:pt>
                <c:pt idx="389">
                  <c:v>88</c:v>
                </c:pt>
                <c:pt idx="390">
                  <c:v>78</c:v>
                </c:pt>
                <c:pt idx="391">
                  <c:v>78</c:v>
                </c:pt>
                <c:pt idx="392">
                  <c:v>78</c:v>
                </c:pt>
                <c:pt idx="393">
                  <c:v>78</c:v>
                </c:pt>
                <c:pt idx="394">
                  <c:v>88</c:v>
                </c:pt>
                <c:pt idx="395">
                  <c:v>78</c:v>
                </c:pt>
                <c:pt idx="396">
                  <c:v>78</c:v>
                </c:pt>
                <c:pt idx="397">
                  <c:v>78</c:v>
                </c:pt>
                <c:pt idx="398">
                  <c:v>88</c:v>
                </c:pt>
                <c:pt idx="399">
                  <c:v>78</c:v>
                </c:pt>
                <c:pt idx="400">
                  <c:v>78</c:v>
                </c:pt>
                <c:pt idx="401">
                  <c:v>78</c:v>
                </c:pt>
                <c:pt idx="402">
                  <c:v>78</c:v>
                </c:pt>
                <c:pt idx="403">
                  <c:v>88</c:v>
                </c:pt>
                <c:pt idx="404">
                  <c:v>78</c:v>
                </c:pt>
                <c:pt idx="405">
                  <c:v>88</c:v>
                </c:pt>
                <c:pt idx="406">
                  <c:v>78</c:v>
                </c:pt>
                <c:pt idx="407">
                  <c:v>88</c:v>
                </c:pt>
                <c:pt idx="408">
                  <c:v>78</c:v>
                </c:pt>
                <c:pt idx="409">
                  <c:v>88</c:v>
                </c:pt>
                <c:pt idx="410">
                  <c:v>88</c:v>
                </c:pt>
                <c:pt idx="411">
                  <c:v>78</c:v>
                </c:pt>
                <c:pt idx="412">
                  <c:v>88</c:v>
                </c:pt>
                <c:pt idx="413">
                  <c:v>88</c:v>
                </c:pt>
                <c:pt idx="414">
                  <c:v>78</c:v>
                </c:pt>
                <c:pt idx="415">
                  <c:v>88</c:v>
                </c:pt>
                <c:pt idx="416">
                  <c:v>78</c:v>
                </c:pt>
                <c:pt idx="417">
                  <c:v>88</c:v>
                </c:pt>
                <c:pt idx="418">
                  <c:v>78</c:v>
                </c:pt>
                <c:pt idx="419">
                  <c:v>88</c:v>
                </c:pt>
                <c:pt idx="420">
                  <c:v>88</c:v>
                </c:pt>
                <c:pt idx="421">
                  <c:v>78</c:v>
                </c:pt>
                <c:pt idx="422">
                  <c:v>88</c:v>
                </c:pt>
                <c:pt idx="423">
                  <c:v>88</c:v>
                </c:pt>
                <c:pt idx="424">
                  <c:v>88</c:v>
                </c:pt>
                <c:pt idx="425">
                  <c:v>88</c:v>
                </c:pt>
                <c:pt idx="426">
                  <c:v>88</c:v>
                </c:pt>
                <c:pt idx="427">
                  <c:v>88</c:v>
                </c:pt>
                <c:pt idx="428">
                  <c:v>88</c:v>
                </c:pt>
                <c:pt idx="429">
                  <c:v>88</c:v>
                </c:pt>
                <c:pt idx="430">
                  <c:v>88</c:v>
                </c:pt>
                <c:pt idx="431">
                  <c:v>88</c:v>
                </c:pt>
                <c:pt idx="432">
                  <c:v>88</c:v>
                </c:pt>
                <c:pt idx="433">
                  <c:v>88</c:v>
                </c:pt>
                <c:pt idx="434">
                  <c:v>88</c:v>
                </c:pt>
                <c:pt idx="435">
                  <c:v>88</c:v>
                </c:pt>
                <c:pt idx="436">
                  <c:v>88</c:v>
                </c:pt>
                <c:pt idx="437">
                  <c:v>88</c:v>
                </c:pt>
                <c:pt idx="438">
                  <c:v>88</c:v>
                </c:pt>
                <c:pt idx="439">
                  <c:v>88</c:v>
                </c:pt>
                <c:pt idx="440">
                  <c:v>88</c:v>
                </c:pt>
                <c:pt idx="441">
                  <c:v>88</c:v>
                </c:pt>
                <c:pt idx="442">
                  <c:v>88</c:v>
                </c:pt>
                <c:pt idx="443">
                  <c:v>88</c:v>
                </c:pt>
                <c:pt idx="444">
                  <c:v>88</c:v>
                </c:pt>
                <c:pt idx="445">
                  <c:v>88</c:v>
                </c:pt>
                <c:pt idx="446">
                  <c:v>88</c:v>
                </c:pt>
                <c:pt idx="447">
                  <c:v>88</c:v>
                </c:pt>
                <c:pt idx="448">
                  <c:v>88</c:v>
                </c:pt>
                <c:pt idx="449">
                  <c:v>88</c:v>
                </c:pt>
                <c:pt idx="450">
                  <c:v>88</c:v>
                </c:pt>
                <c:pt idx="451">
                  <c:v>88</c:v>
                </c:pt>
                <c:pt idx="452">
                  <c:v>88</c:v>
                </c:pt>
                <c:pt idx="453">
                  <c:v>88</c:v>
                </c:pt>
                <c:pt idx="454">
                  <c:v>88</c:v>
                </c:pt>
                <c:pt idx="455">
                  <c:v>88</c:v>
                </c:pt>
                <c:pt idx="456">
                  <c:v>88</c:v>
                </c:pt>
                <c:pt idx="457">
                  <c:v>88</c:v>
                </c:pt>
                <c:pt idx="458">
                  <c:v>88</c:v>
                </c:pt>
                <c:pt idx="459">
                  <c:v>88</c:v>
                </c:pt>
                <c:pt idx="460">
                  <c:v>88</c:v>
                </c:pt>
                <c:pt idx="461">
                  <c:v>88</c:v>
                </c:pt>
                <c:pt idx="462">
                  <c:v>88</c:v>
                </c:pt>
                <c:pt idx="463">
                  <c:v>88</c:v>
                </c:pt>
                <c:pt idx="464">
                  <c:v>88</c:v>
                </c:pt>
                <c:pt idx="465">
                  <c:v>88</c:v>
                </c:pt>
                <c:pt idx="466">
                  <c:v>88</c:v>
                </c:pt>
                <c:pt idx="467">
                  <c:v>88</c:v>
                </c:pt>
                <c:pt idx="468">
                  <c:v>88</c:v>
                </c:pt>
                <c:pt idx="469">
                  <c:v>88</c:v>
                </c:pt>
                <c:pt idx="470">
                  <c:v>88</c:v>
                </c:pt>
                <c:pt idx="471">
                  <c:v>88</c:v>
                </c:pt>
                <c:pt idx="472">
                  <c:v>88</c:v>
                </c:pt>
                <c:pt idx="473">
                  <c:v>88</c:v>
                </c:pt>
                <c:pt idx="474">
                  <c:v>88</c:v>
                </c:pt>
                <c:pt idx="475">
                  <c:v>88</c:v>
                </c:pt>
                <c:pt idx="476">
                  <c:v>88</c:v>
                </c:pt>
                <c:pt idx="477">
                  <c:v>88</c:v>
                </c:pt>
                <c:pt idx="478">
                  <c:v>88</c:v>
                </c:pt>
                <c:pt idx="479">
                  <c:v>88</c:v>
                </c:pt>
                <c:pt idx="480">
                  <c:v>88</c:v>
                </c:pt>
                <c:pt idx="481">
                  <c:v>88</c:v>
                </c:pt>
                <c:pt idx="482">
                  <c:v>88</c:v>
                </c:pt>
                <c:pt idx="483">
                  <c:v>88</c:v>
                </c:pt>
                <c:pt idx="484">
                  <c:v>88</c:v>
                </c:pt>
                <c:pt idx="485">
                  <c:v>88</c:v>
                </c:pt>
                <c:pt idx="486">
                  <c:v>88</c:v>
                </c:pt>
                <c:pt idx="487">
                  <c:v>88</c:v>
                </c:pt>
                <c:pt idx="488">
                  <c:v>88</c:v>
                </c:pt>
                <c:pt idx="489">
                  <c:v>88</c:v>
                </c:pt>
                <c:pt idx="490">
                  <c:v>88</c:v>
                </c:pt>
                <c:pt idx="491">
                  <c:v>88</c:v>
                </c:pt>
                <c:pt idx="492">
                  <c:v>88</c:v>
                </c:pt>
                <c:pt idx="493">
                  <c:v>88</c:v>
                </c:pt>
                <c:pt idx="494">
                  <c:v>88</c:v>
                </c:pt>
                <c:pt idx="495">
                  <c:v>88</c:v>
                </c:pt>
                <c:pt idx="496">
                  <c:v>88</c:v>
                </c:pt>
                <c:pt idx="497">
                  <c:v>88</c:v>
                </c:pt>
                <c:pt idx="498">
                  <c:v>88</c:v>
                </c:pt>
                <c:pt idx="499">
                  <c:v>88</c:v>
                </c:pt>
                <c:pt idx="500">
                  <c:v>88</c:v>
                </c:pt>
                <c:pt idx="501">
                  <c:v>88</c:v>
                </c:pt>
                <c:pt idx="502">
                  <c:v>88</c:v>
                </c:pt>
                <c:pt idx="503">
                  <c:v>88</c:v>
                </c:pt>
                <c:pt idx="504">
                  <c:v>88</c:v>
                </c:pt>
                <c:pt idx="505">
                  <c:v>88</c:v>
                </c:pt>
                <c:pt idx="506">
                  <c:v>88</c:v>
                </c:pt>
                <c:pt idx="507">
                  <c:v>88</c:v>
                </c:pt>
                <c:pt idx="508">
                  <c:v>88</c:v>
                </c:pt>
                <c:pt idx="509">
                  <c:v>88</c:v>
                </c:pt>
                <c:pt idx="510">
                  <c:v>88</c:v>
                </c:pt>
                <c:pt idx="511">
                  <c:v>88</c:v>
                </c:pt>
                <c:pt idx="512">
                  <c:v>88</c:v>
                </c:pt>
                <c:pt idx="513">
                  <c:v>88</c:v>
                </c:pt>
                <c:pt idx="514">
                  <c:v>88</c:v>
                </c:pt>
                <c:pt idx="515">
                  <c:v>88</c:v>
                </c:pt>
                <c:pt idx="516">
                  <c:v>88</c:v>
                </c:pt>
                <c:pt idx="517">
                  <c:v>98</c:v>
                </c:pt>
                <c:pt idx="518">
                  <c:v>88</c:v>
                </c:pt>
                <c:pt idx="519">
                  <c:v>98</c:v>
                </c:pt>
                <c:pt idx="520">
                  <c:v>88</c:v>
                </c:pt>
                <c:pt idx="521">
                  <c:v>88</c:v>
                </c:pt>
                <c:pt idx="522">
                  <c:v>98</c:v>
                </c:pt>
                <c:pt idx="523">
                  <c:v>98</c:v>
                </c:pt>
                <c:pt idx="524">
                  <c:v>88</c:v>
                </c:pt>
                <c:pt idx="525">
                  <c:v>88</c:v>
                </c:pt>
                <c:pt idx="526">
                  <c:v>88</c:v>
                </c:pt>
                <c:pt idx="527">
                  <c:v>98</c:v>
                </c:pt>
                <c:pt idx="528">
                  <c:v>88</c:v>
                </c:pt>
                <c:pt idx="529">
                  <c:v>88</c:v>
                </c:pt>
                <c:pt idx="530">
                  <c:v>98</c:v>
                </c:pt>
                <c:pt idx="531">
                  <c:v>98</c:v>
                </c:pt>
                <c:pt idx="532">
                  <c:v>98</c:v>
                </c:pt>
                <c:pt idx="533">
                  <c:v>98</c:v>
                </c:pt>
                <c:pt idx="534">
                  <c:v>98</c:v>
                </c:pt>
                <c:pt idx="535">
                  <c:v>98</c:v>
                </c:pt>
                <c:pt idx="536">
                  <c:v>98</c:v>
                </c:pt>
                <c:pt idx="537">
                  <c:v>98</c:v>
                </c:pt>
                <c:pt idx="538">
                  <c:v>98</c:v>
                </c:pt>
                <c:pt idx="539">
                  <c:v>98</c:v>
                </c:pt>
                <c:pt idx="540">
                  <c:v>98</c:v>
                </c:pt>
                <c:pt idx="541">
                  <c:v>88</c:v>
                </c:pt>
                <c:pt idx="542">
                  <c:v>88</c:v>
                </c:pt>
                <c:pt idx="543">
                  <c:v>98</c:v>
                </c:pt>
                <c:pt idx="544">
                  <c:v>98</c:v>
                </c:pt>
                <c:pt idx="545">
                  <c:v>98</c:v>
                </c:pt>
                <c:pt idx="546">
                  <c:v>98</c:v>
                </c:pt>
                <c:pt idx="547">
                  <c:v>98</c:v>
                </c:pt>
                <c:pt idx="548">
                  <c:v>98</c:v>
                </c:pt>
                <c:pt idx="549">
                  <c:v>98</c:v>
                </c:pt>
                <c:pt idx="550">
                  <c:v>98</c:v>
                </c:pt>
                <c:pt idx="551">
                  <c:v>98</c:v>
                </c:pt>
                <c:pt idx="552">
                  <c:v>98</c:v>
                </c:pt>
                <c:pt idx="553">
                  <c:v>98</c:v>
                </c:pt>
                <c:pt idx="554">
                  <c:v>98</c:v>
                </c:pt>
                <c:pt idx="555">
                  <c:v>98</c:v>
                </c:pt>
                <c:pt idx="556">
                  <c:v>98</c:v>
                </c:pt>
                <c:pt idx="557">
                  <c:v>98</c:v>
                </c:pt>
                <c:pt idx="558">
                  <c:v>98</c:v>
                </c:pt>
                <c:pt idx="559">
                  <c:v>98</c:v>
                </c:pt>
                <c:pt idx="560">
                  <c:v>98</c:v>
                </c:pt>
                <c:pt idx="561">
                  <c:v>98</c:v>
                </c:pt>
                <c:pt idx="562">
                  <c:v>98</c:v>
                </c:pt>
                <c:pt idx="563">
                  <c:v>98</c:v>
                </c:pt>
                <c:pt idx="564">
                  <c:v>98</c:v>
                </c:pt>
                <c:pt idx="565">
                  <c:v>98</c:v>
                </c:pt>
                <c:pt idx="566">
                  <c:v>98</c:v>
                </c:pt>
                <c:pt idx="567">
                  <c:v>98</c:v>
                </c:pt>
                <c:pt idx="568">
                  <c:v>98</c:v>
                </c:pt>
                <c:pt idx="569">
                  <c:v>98</c:v>
                </c:pt>
                <c:pt idx="570">
                  <c:v>98</c:v>
                </c:pt>
                <c:pt idx="571">
                  <c:v>98</c:v>
                </c:pt>
                <c:pt idx="572">
                  <c:v>98</c:v>
                </c:pt>
                <c:pt idx="573">
                  <c:v>98</c:v>
                </c:pt>
                <c:pt idx="574">
                  <c:v>98</c:v>
                </c:pt>
                <c:pt idx="575">
                  <c:v>98</c:v>
                </c:pt>
                <c:pt idx="576">
                  <c:v>98</c:v>
                </c:pt>
                <c:pt idx="577">
                  <c:v>98</c:v>
                </c:pt>
                <c:pt idx="578">
                  <c:v>98</c:v>
                </c:pt>
                <c:pt idx="579">
                  <c:v>98</c:v>
                </c:pt>
                <c:pt idx="580">
                  <c:v>98</c:v>
                </c:pt>
                <c:pt idx="581">
                  <c:v>98</c:v>
                </c:pt>
                <c:pt idx="582">
                  <c:v>98</c:v>
                </c:pt>
                <c:pt idx="583">
                  <c:v>98</c:v>
                </c:pt>
                <c:pt idx="584">
                  <c:v>98</c:v>
                </c:pt>
                <c:pt idx="585">
                  <c:v>98</c:v>
                </c:pt>
                <c:pt idx="586">
                  <c:v>98</c:v>
                </c:pt>
                <c:pt idx="587">
                  <c:v>98</c:v>
                </c:pt>
                <c:pt idx="588">
                  <c:v>98</c:v>
                </c:pt>
                <c:pt idx="589">
                  <c:v>98</c:v>
                </c:pt>
                <c:pt idx="590">
                  <c:v>98</c:v>
                </c:pt>
                <c:pt idx="591">
                  <c:v>98</c:v>
                </c:pt>
                <c:pt idx="592">
                  <c:v>98</c:v>
                </c:pt>
                <c:pt idx="593">
                  <c:v>98</c:v>
                </c:pt>
                <c:pt idx="594">
                  <c:v>98</c:v>
                </c:pt>
                <c:pt idx="595">
                  <c:v>98</c:v>
                </c:pt>
                <c:pt idx="596">
                  <c:v>98</c:v>
                </c:pt>
                <c:pt idx="597">
                  <c:v>98</c:v>
                </c:pt>
                <c:pt idx="598">
                  <c:v>98</c:v>
                </c:pt>
                <c:pt idx="599">
                  <c:v>98</c:v>
                </c:pt>
                <c:pt idx="600">
                  <c:v>98</c:v>
                </c:pt>
                <c:pt idx="601">
                  <c:v>98</c:v>
                </c:pt>
                <c:pt idx="602">
                  <c:v>98</c:v>
                </c:pt>
                <c:pt idx="603">
                  <c:v>98</c:v>
                </c:pt>
                <c:pt idx="604">
                  <c:v>98</c:v>
                </c:pt>
                <c:pt idx="605">
                  <c:v>98</c:v>
                </c:pt>
                <c:pt idx="606">
                  <c:v>98</c:v>
                </c:pt>
                <c:pt idx="607">
                  <c:v>98</c:v>
                </c:pt>
                <c:pt idx="608">
                  <c:v>98</c:v>
                </c:pt>
                <c:pt idx="609">
                  <c:v>98</c:v>
                </c:pt>
                <c:pt idx="610">
                  <c:v>98</c:v>
                </c:pt>
                <c:pt idx="611">
                  <c:v>98</c:v>
                </c:pt>
                <c:pt idx="612">
                  <c:v>98</c:v>
                </c:pt>
                <c:pt idx="613">
                  <c:v>98</c:v>
                </c:pt>
                <c:pt idx="614">
                  <c:v>98</c:v>
                </c:pt>
                <c:pt idx="615">
                  <c:v>98</c:v>
                </c:pt>
                <c:pt idx="616">
                  <c:v>98</c:v>
                </c:pt>
                <c:pt idx="617">
                  <c:v>98</c:v>
                </c:pt>
                <c:pt idx="618">
                  <c:v>98</c:v>
                </c:pt>
                <c:pt idx="619">
                  <c:v>98</c:v>
                </c:pt>
                <c:pt idx="620">
                  <c:v>98</c:v>
                </c:pt>
                <c:pt idx="621">
                  <c:v>98</c:v>
                </c:pt>
                <c:pt idx="622">
                  <c:v>98</c:v>
                </c:pt>
                <c:pt idx="623">
                  <c:v>98</c:v>
                </c:pt>
                <c:pt idx="624">
                  <c:v>98</c:v>
                </c:pt>
                <c:pt idx="625">
                  <c:v>108</c:v>
                </c:pt>
                <c:pt idx="626">
                  <c:v>98</c:v>
                </c:pt>
                <c:pt idx="627">
                  <c:v>98</c:v>
                </c:pt>
                <c:pt idx="628">
                  <c:v>98</c:v>
                </c:pt>
                <c:pt idx="629">
                  <c:v>108</c:v>
                </c:pt>
                <c:pt idx="630">
                  <c:v>98</c:v>
                </c:pt>
                <c:pt idx="631">
                  <c:v>108</c:v>
                </c:pt>
                <c:pt idx="632">
                  <c:v>98</c:v>
                </c:pt>
                <c:pt idx="633">
                  <c:v>108</c:v>
                </c:pt>
                <c:pt idx="634">
                  <c:v>108</c:v>
                </c:pt>
                <c:pt idx="635">
                  <c:v>108</c:v>
                </c:pt>
                <c:pt idx="636">
                  <c:v>108</c:v>
                </c:pt>
                <c:pt idx="637">
                  <c:v>108</c:v>
                </c:pt>
                <c:pt idx="638">
                  <c:v>108</c:v>
                </c:pt>
                <c:pt idx="639">
                  <c:v>108</c:v>
                </c:pt>
                <c:pt idx="640">
                  <c:v>108</c:v>
                </c:pt>
                <c:pt idx="641">
                  <c:v>108</c:v>
                </c:pt>
                <c:pt idx="642">
                  <c:v>108</c:v>
                </c:pt>
                <c:pt idx="643">
                  <c:v>108</c:v>
                </c:pt>
                <c:pt idx="644">
                  <c:v>108</c:v>
                </c:pt>
                <c:pt idx="645">
                  <c:v>108</c:v>
                </c:pt>
                <c:pt idx="646">
                  <c:v>108</c:v>
                </c:pt>
                <c:pt idx="647">
                  <c:v>108</c:v>
                </c:pt>
                <c:pt idx="648">
                  <c:v>108</c:v>
                </c:pt>
                <c:pt idx="649">
                  <c:v>108</c:v>
                </c:pt>
                <c:pt idx="650">
                  <c:v>108</c:v>
                </c:pt>
                <c:pt idx="651">
                  <c:v>108</c:v>
                </c:pt>
                <c:pt idx="652">
                  <c:v>108</c:v>
                </c:pt>
                <c:pt idx="653">
                  <c:v>108</c:v>
                </c:pt>
                <c:pt idx="654">
                  <c:v>108</c:v>
                </c:pt>
                <c:pt idx="655">
                  <c:v>108</c:v>
                </c:pt>
                <c:pt idx="656">
                  <c:v>108</c:v>
                </c:pt>
                <c:pt idx="657">
                  <c:v>108</c:v>
                </c:pt>
                <c:pt idx="658">
                  <c:v>108</c:v>
                </c:pt>
                <c:pt idx="659">
                  <c:v>108</c:v>
                </c:pt>
                <c:pt idx="660">
                  <c:v>108</c:v>
                </c:pt>
                <c:pt idx="661">
                  <c:v>108</c:v>
                </c:pt>
                <c:pt idx="662">
                  <c:v>108</c:v>
                </c:pt>
                <c:pt idx="663">
                  <c:v>108</c:v>
                </c:pt>
                <c:pt idx="664">
                  <c:v>108</c:v>
                </c:pt>
                <c:pt idx="665">
                  <c:v>108</c:v>
                </c:pt>
                <c:pt idx="666">
                  <c:v>108</c:v>
                </c:pt>
                <c:pt idx="667">
                  <c:v>108</c:v>
                </c:pt>
                <c:pt idx="668">
                  <c:v>108</c:v>
                </c:pt>
                <c:pt idx="669">
                  <c:v>108</c:v>
                </c:pt>
                <c:pt idx="670">
                  <c:v>108</c:v>
                </c:pt>
                <c:pt idx="671">
                  <c:v>108</c:v>
                </c:pt>
                <c:pt idx="672">
                  <c:v>108</c:v>
                </c:pt>
                <c:pt idx="673">
                  <c:v>108</c:v>
                </c:pt>
                <c:pt idx="674">
                  <c:v>108</c:v>
                </c:pt>
                <c:pt idx="675">
                  <c:v>108</c:v>
                </c:pt>
                <c:pt idx="676">
                  <c:v>108</c:v>
                </c:pt>
                <c:pt idx="677">
                  <c:v>108</c:v>
                </c:pt>
                <c:pt idx="678">
                  <c:v>108</c:v>
                </c:pt>
                <c:pt idx="679">
                  <c:v>108</c:v>
                </c:pt>
                <c:pt idx="680">
                  <c:v>108</c:v>
                </c:pt>
                <c:pt idx="681">
                  <c:v>108</c:v>
                </c:pt>
                <c:pt idx="682">
                  <c:v>108</c:v>
                </c:pt>
                <c:pt idx="683">
                  <c:v>108</c:v>
                </c:pt>
                <c:pt idx="684">
                  <c:v>108</c:v>
                </c:pt>
                <c:pt idx="685">
                  <c:v>108</c:v>
                </c:pt>
                <c:pt idx="686">
                  <c:v>108</c:v>
                </c:pt>
                <c:pt idx="687">
                  <c:v>108</c:v>
                </c:pt>
                <c:pt idx="688">
                  <c:v>108</c:v>
                </c:pt>
                <c:pt idx="689">
                  <c:v>108</c:v>
                </c:pt>
                <c:pt idx="690">
                  <c:v>108</c:v>
                </c:pt>
                <c:pt idx="691">
                  <c:v>108</c:v>
                </c:pt>
                <c:pt idx="692">
                  <c:v>108</c:v>
                </c:pt>
                <c:pt idx="693">
                  <c:v>108</c:v>
                </c:pt>
                <c:pt idx="694">
                  <c:v>108</c:v>
                </c:pt>
                <c:pt idx="695">
                  <c:v>108</c:v>
                </c:pt>
                <c:pt idx="696">
                  <c:v>108</c:v>
                </c:pt>
                <c:pt idx="697">
                  <c:v>108</c:v>
                </c:pt>
                <c:pt idx="698">
                  <c:v>108</c:v>
                </c:pt>
                <c:pt idx="699">
                  <c:v>108</c:v>
                </c:pt>
                <c:pt idx="700">
                  <c:v>108</c:v>
                </c:pt>
                <c:pt idx="701">
                  <c:v>108</c:v>
                </c:pt>
                <c:pt idx="702">
                  <c:v>118</c:v>
                </c:pt>
                <c:pt idx="703">
                  <c:v>118</c:v>
                </c:pt>
                <c:pt idx="704">
                  <c:v>108</c:v>
                </c:pt>
                <c:pt idx="705">
                  <c:v>118</c:v>
                </c:pt>
                <c:pt idx="706">
                  <c:v>118</c:v>
                </c:pt>
                <c:pt idx="707">
                  <c:v>108</c:v>
                </c:pt>
                <c:pt idx="708">
                  <c:v>118</c:v>
                </c:pt>
                <c:pt idx="709">
                  <c:v>118</c:v>
                </c:pt>
                <c:pt idx="710">
                  <c:v>108</c:v>
                </c:pt>
                <c:pt idx="711">
                  <c:v>108</c:v>
                </c:pt>
                <c:pt idx="712">
                  <c:v>118</c:v>
                </c:pt>
                <c:pt idx="713">
                  <c:v>108</c:v>
                </c:pt>
                <c:pt idx="714">
                  <c:v>118</c:v>
                </c:pt>
                <c:pt idx="715">
                  <c:v>118</c:v>
                </c:pt>
                <c:pt idx="716">
                  <c:v>118</c:v>
                </c:pt>
                <c:pt idx="717">
                  <c:v>118</c:v>
                </c:pt>
                <c:pt idx="718">
                  <c:v>118</c:v>
                </c:pt>
                <c:pt idx="719">
                  <c:v>118</c:v>
                </c:pt>
                <c:pt idx="720">
                  <c:v>118</c:v>
                </c:pt>
                <c:pt idx="721">
                  <c:v>118</c:v>
                </c:pt>
                <c:pt idx="722">
                  <c:v>118</c:v>
                </c:pt>
                <c:pt idx="723">
                  <c:v>118</c:v>
                </c:pt>
                <c:pt idx="724">
                  <c:v>118</c:v>
                </c:pt>
                <c:pt idx="725">
                  <c:v>118</c:v>
                </c:pt>
                <c:pt idx="726">
                  <c:v>118</c:v>
                </c:pt>
                <c:pt idx="727">
                  <c:v>118</c:v>
                </c:pt>
                <c:pt idx="728">
                  <c:v>118</c:v>
                </c:pt>
                <c:pt idx="729">
                  <c:v>118</c:v>
                </c:pt>
                <c:pt idx="730">
                  <c:v>118</c:v>
                </c:pt>
                <c:pt idx="731">
                  <c:v>118</c:v>
                </c:pt>
                <c:pt idx="732">
                  <c:v>118</c:v>
                </c:pt>
                <c:pt idx="733">
                  <c:v>118</c:v>
                </c:pt>
                <c:pt idx="734">
                  <c:v>118</c:v>
                </c:pt>
                <c:pt idx="735">
                  <c:v>118</c:v>
                </c:pt>
                <c:pt idx="736">
                  <c:v>118</c:v>
                </c:pt>
                <c:pt idx="737">
                  <c:v>118</c:v>
                </c:pt>
                <c:pt idx="738">
                  <c:v>118</c:v>
                </c:pt>
                <c:pt idx="739">
                  <c:v>118</c:v>
                </c:pt>
                <c:pt idx="740">
                  <c:v>118</c:v>
                </c:pt>
                <c:pt idx="741">
                  <c:v>118</c:v>
                </c:pt>
                <c:pt idx="742">
                  <c:v>118</c:v>
                </c:pt>
                <c:pt idx="743">
                  <c:v>118</c:v>
                </c:pt>
                <c:pt idx="744">
                  <c:v>118</c:v>
                </c:pt>
                <c:pt idx="745">
                  <c:v>118</c:v>
                </c:pt>
                <c:pt idx="746">
                  <c:v>118</c:v>
                </c:pt>
                <c:pt idx="747">
                  <c:v>118</c:v>
                </c:pt>
                <c:pt idx="748">
                  <c:v>118</c:v>
                </c:pt>
                <c:pt idx="749">
                  <c:v>118</c:v>
                </c:pt>
                <c:pt idx="750">
                  <c:v>118</c:v>
                </c:pt>
                <c:pt idx="751">
                  <c:v>118</c:v>
                </c:pt>
                <c:pt idx="752">
                  <c:v>118</c:v>
                </c:pt>
                <c:pt idx="753">
                  <c:v>118</c:v>
                </c:pt>
                <c:pt idx="754">
                  <c:v>118</c:v>
                </c:pt>
                <c:pt idx="755">
                  <c:v>118</c:v>
                </c:pt>
                <c:pt idx="756">
                  <c:v>118</c:v>
                </c:pt>
                <c:pt idx="757">
                  <c:v>118</c:v>
                </c:pt>
                <c:pt idx="758">
                  <c:v>118</c:v>
                </c:pt>
                <c:pt idx="759">
                  <c:v>118</c:v>
                </c:pt>
                <c:pt idx="760">
                  <c:v>118</c:v>
                </c:pt>
                <c:pt idx="761">
                  <c:v>118</c:v>
                </c:pt>
                <c:pt idx="762">
                  <c:v>118</c:v>
                </c:pt>
                <c:pt idx="763">
                  <c:v>118</c:v>
                </c:pt>
                <c:pt idx="764">
                  <c:v>118</c:v>
                </c:pt>
                <c:pt idx="765">
                  <c:v>118</c:v>
                </c:pt>
                <c:pt idx="766">
                  <c:v>118</c:v>
                </c:pt>
                <c:pt idx="767">
                  <c:v>118</c:v>
                </c:pt>
                <c:pt idx="768">
                  <c:v>118</c:v>
                </c:pt>
                <c:pt idx="769">
                  <c:v>118</c:v>
                </c:pt>
                <c:pt idx="770">
                  <c:v>118</c:v>
                </c:pt>
                <c:pt idx="771">
                  <c:v>118</c:v>
                </c:pt>
                <c:pt idx="772">
                  <c:v>118</c:v>
                </c:pt>
                <c:pt idx="773">
                  <c:v>126</c:v>
                </c:pt>
                <c:pt idx="774">
                  <c:v>118</c:v>
                </c:pt>
                <c:pt idx="775">
                  <c:v>126</c:v>
                </c:pt>
                <c:pt idx="776">
                  <c:v>126</c:v>
                </c:pt>
                <c:pt idx="777">
                  <c:v>126</c:v>
                </c:pt>
                <c:pt idx="778">
                  <c:v>126</c:v>
                </c:pt>
                <c:pt idx="779">
                  <c:v>126</c:v>
                </c:pt>
                <c:pt idx="780">
                  <c:v>126</c:v>
                </c:pt>
                <c:pt idx="781">
                  <c:v>126</c:v>
                </c:pt>
                <c:pt idx="782">
                  <c:v>126</c:v>
                </c:pt>
                <c:pt idx="783">
                  <c:v>126</c:v>
                </c:pt>
                <c:pt idx="784">
                  <c:v>126</c:v>
                </c:pt>
                <c:pt idx="785">
                  <c:v>126</c:v>
                </c:pt>
                <c:pt idx="786">
                  <c:v>126</c:v>
                </c:pt>
                <c:pt idx="787">
                  <c:v>126</c:v>
                </c:pt>
                <c:pt idx="788">
                  <c:v>126</c:v>
                </c:pt>
                <c:pt idx="789">
                  <c:v>126</c:v>
                </c:pt>
                <c:pt idx="790">
                  <c:v>126</c:v>
                </c:pt>
                <c:pt idx="791">
                  <c:v>126</c:v>
                </c:pt>
                <c:pt idx="792">
                  <c:v>126</c:v>
                </c:pt>
                <c:pt idx="793">
                  <c:v>126</c:v>
                </c:pt>
                <c:pt idx="794">
                  <c:v>126</c:v>
                </c:pt>
                <c:pt idx="795">
                  <c:v>126</c:v>
                </c:pt>
                <c:pt idx="796">
                  <c:v>126</c:v>
                </c:pt>
                <c:pt idx="797">
                  <c:v>126</c:v>
                </c:pt>
                <c:pt idx="798">
                  <c:v>126</c:v>
                </c:pt>
                <c:pt idx="799">
                  <c:v>126</c:v>
                </c:pt>
                <c:pt idx="800">
                  <c:v>126</c:v>
                </c:pt>
                <c:pt idx="801">
                  <c:v>126</c:v>
                </c:pt>
                <c:pt idx="802">
                  <c:v>126</c:v>
                </c:pt>
                <c:pt idx="803">
                  <c:v>126</c:v>
                </c:pt>
                <c:pt idx="804">
                  <c:v>126</c:v>
                </c:pt>
                <c:pt idx="805">
                  <c:v>126</c:v>
                </c:pt>
                <c:pt idx="806">
                  <c:v>126</c:v>
                </c:pt>
                <c:pt idx="807">
                  <c:v>126</c:v>
                </c:pt>
                <c:pt idx="808">
                  <c:v>126</c:v>
                </c:pt>
                <c:pt idx="809">
                  <c:v>126</c:v>
                </c:pt>
                <c:pt idx="810">
                  <c:v>126</c:v>
                </c:pt>
                <c:pt idx="811">
                  <c:v>126</c:v>
                </c:pt>
                <c:pt idx="812">
                  <c:v>126</c:v>
                </c:pt>
                <c:pt idx="813">
                  <c:v>126</c:v>
                </c:pt>
                <c:pt idx="814">
                  <c:v>126</c:v>
                </c:pt>
                <c:pt idx="815">
                  <c:v>126</c:v>
                </c:pt>
                <c:pt idx="816">
                  <c:v>126</c:v>
                </c:pt>
                <c:pt idx="817">
                  <c:v>136</c:v>
                </c:pt>
                <c:pt idx="818">
                  <c:v>126</c:v>
                </c:pt>
                <c:pt idx="819">
                  <c:v>126</c:v>
                </c:pt>
                <c:pt idx="820">
                  <c:v>136</c:v>
                </c:pt>
                <c:pt idx="821">
                  <c:v>136</c:v>
                </c:pt>
                <c:pt idx="822">
                  <c:v>136</c:v>
                </c:pt>
                <c:pt idx="823">
                  <c:v>136</c:v>
                </c:pt>
                <c:pt idx="824">
                  <c:v>136</c:v>
                </c:pt>
                <c:pt idx="825">
                  <c:v>136</c:v>
                </c:pt>
                <c:pt idx="826">
                  <c:v>126</c:v>
                </c:pt>
                <c:pt idx="827">
                  <c:v>136</c:v>
                </c:pt>
                <c:pt idx="828">
                  <c:v>136</c:v>
                </c:pt>
                <c:pt idx="829">
                  <c:v>136</c:v>
                </c:pt>
                <c:pt idx="830">
                  <c:v>136</c:v>
                </c:pt>
                <c:pt idx="831">
                  <c:v>136</c:v>
                </c:pt>
                <c:pt idx="832">
                  <c:v>136</c:v>
                </c:pt>
                <c:pt idx="833">
                  <c:v>136</c:v>
                </c:pt>
                <c:pt idx="834">
                  <c:v>136</c:v>
                </c:pt>
                <c:pt idx="835">
                  <c:v>136</c:v>
                </c:pt>
                <c:pt idx="836">
                  <c:v>136</c:v>
                </c:pt>
                <c:pt idx="837">
                  <c:v>136</c:v>
                </c:pt>
                <c:pt idx="838">
                  <c:v>136</c:v>
                </c:pt>
                <c:pt idx="839">
                  <c:v>136</c:v>
                </c:pt>
                <c:pt idx="840">
                  <c:v>136</c:v>
                </c:pt>
                <c:pt idx="841">
                  <c:v>136</c:v>
                </c:pt>
                <c:pt idx="842">
                  <c:v>136</c:v>
                </c:pt>
                <c:pt idx="843">
                  <c:v>136</c:v>
                </c:pt>
                <c:pt idx="844">
                  <c:v>136</c:v>
                </c:pt>
                <c:pt idx="845">
                  <c:v>136</c:v>
                </c:pt>
                <c:pt idx="846">
                  <c:v>136</c:v>
                </c:pt>
                <c:pt idx="847">
                  <c:v>136</c:v>
                </c:pt>
                <c:pt idx="848">
                  <c:v>136</c:v>
                </c:pt>
                <c:pt idx="849">
                  <c:v>136</c:v>
                </c:pt>
                <c:pt idx="850">
                  <c:v>136</c:v>
                </c:pt>
                <c:pt idx="851">
                  <c:v>136</c:v>
                </c:pt>
                <c:pt idx="852">
                  <c:v>136</c:v>
                </c:pt>
                <c:pt idx="853">
                  <c:v>136</c:v>
                </c:pt>
                <c:pt idx="854">
                  <c:v>136</c:v>
                </c:pt>
                <c:pt idx="855">
                  <c:v>136</c:v>
                </c:pt>
                <c:pt idx="856">
                  <c:v>136</c:v>
                </c:pt>
                <c:pt idx="857">
                  <c:v>136</c:v>
                </c:pt>
                <c:pt idx="858">
                  <c:v>136</c:v>
                </c:pt>
                <c:pt idx="859">
                  <c:v>136</c:v>
                </c:pt>
                <c:pt idx="860">
                  <c:v>136</c:v>
                </c:pt>
                <c:pt idx="861">
                  <c:v>136</c:v>
                </c:pt>
                <c:pt idx="862">
                  <c:v>136</c:v>
                </c:pt>
                <c:pt idx="863">
                  <c:v>136</c:v>
                </c:pt>
                <c:pt idx="864">
                  <c:v>136</c:v>
                </c:pt>
                <c:pt idx="865">
                  <c:v>136</c:v>
                </c:pt>
                <c:pt idx="866">
                  <c:v>136</c:v>
                </c:pt>
                <c:pt idx="867">
                  <c:v>136</c:v>
                </c:pt>
                <c:pt idx="868">
                  <c:v>146</c:v>
                </c:pt>
                <c:pt idx="869">
                  <c:v>136</c:v>
                </c:pt>
                <c:pt idx="870">
                  <c:v>146</c:v>
                </c:pt>
                <c:pt idx="871">
                  <c:v>146</c:v>
                </c:pt>
                <c:pt idx="872">
                  <c:v>136</c:v>
                </c:pt>
                <c:pt idx="873">
                  <c:v>146</c:v>
                </c:pt>
                <c:pt idx="874">
                  <c:v>146</c:v>
                </c:pt>
                <c:pt idx="875">
                  <c:v>146</c:v>
                </c:pt>
                <c:pt idx="876">
                  <c:v>146</c:v>
                </c:pt>
                <c:pt idx="877">
                  <c:v>146</c:v>
                </c:pt>
                <c:pt idx="878">
                  <c:v>146</c:v>
                </c:pt>
                <c:pt idx="879">
                  <c:v>146</c:v>
                </c:pt>
                <c:pt idx="880">
                  <c:v>146</c:v>
                </c:pt>
                <c:pt idx="881">
                  <c:v>146</c:v>
                </c:pt>
                <c:pt idx="882">
                  <c:v>146</c:v>
                </c:pt>
                <c:pt idx="883">
                  <c:v>146</c:v>
                </c:pt>
                <c:pt idx="884">
                  <c:v>146</c:v>
                </c:pt>
                <c:pt idx="885">
                  <c:v>146</c:v>
                </c:pt>
                <c:pt idx="886">
                  <c:v>146</c:v>
                </c:pt>
                <c:pt idx="887">
                  <c:v>146</c:v>
                </c:pt>
                <c:pt idx="888">
                  <c:v>146</c:v>
                </c:pt>
                <c:pt idx="889">
                  <c:v>146</c:v>
                </c:pt>
                <c:pt idx="890">
                  <c:v>146</c:v>
                </c:pt>
                <c:pt idx="891">
                  <c:v>146</c:v>
                </c:pt>
                <c:pt idx="892">
                  <c:v>146</c:v>
                </c:pt>
                <c:pt idx="893">
                  <c:v>146</c:v>
                </c:pt>
                <c:pt idx="894">
                  <c:v>146</c:v>
                </c:pt>
                <c:pt idx="895">
                  <c:v>146</c:v>
                </c:pt>
                <c:pt idx="896">
                  <c:v>146</c:v>
                </c:pt>
                <c:pt idx="897">
                  <c:v>146</c:v>
                </c:pt>
                <c:pt idx="898">
                  <c:v>146</c:v>
                </c:pt>
                <c:pt idx="899">
                  <c:v>146</c:v>
                </c:pt>
                <c:pt idx="900">
                  <c:v>146</c:v>
                </c:pt>
                <c:pt idx="901">
                  <c:v>146</c:v>
                </c:pt>
                <c:pt idx="902">
                  <c:v>146</c:v>
                </c:pt>
                <c:pt idx="903">
                  <c:v>146</c:v>
                </c:pt>
                <c:pt idx="904">
                  <c:v>146</c:v>
                </c:pt>
                <c:pt idx="905">
                  <c:v>146</c:v>
                </c:pt>
                <c:pt idx="906">
                  <c:v>146</c:v>
                </c:pt>
                <c:pt idx="907">
                  <c:v>146</c:v>
                </c:pt>
                <c:pt idx="908">
                  <c:v>146</c:v>
                </c:pt>
                <c:pt idx="909">
                  <c:v>156</c:v>
                </c:pt>
                <c:pt idx="910">
                  <c:v>146</c:v>
                </c:pt>
                <c:pt idx="911">
                  <c:v>156</c:v>
                </c:pt>
                <c:pt idx="912">
                  <c:v>146</c:v>
                </c:pt>
                <c:pt idx="913">
                  <c:v>156</c:v>
                </c:pt>
                <c:pt idx="914">
                  <c:v>146</c:v>
                </c:pt>
                <c:pt idx="915">
                  <c:v>156</c:v>
                </c:pt>
                <c:pt idx="916">
                  <c:v>146</c:v>
                </c:pt>
                <c:pt idx="917">
                  <c:v>156</c:v>
                </c:pt>
                <c:pt idx="918">
                  <c:v>156</c:v>
                </c:pt>
                <c:pt idx="919">
                  <c:v>156</c:v>
                </c:pt>
                <c:pt idx="920">
                  <c:v>156</c:v>
                </c:pt>
                <c:pt idx="921">
                  <c:v>156</c:v>
                </c:pt>
                <c:pt idx="922">
                  <c:v>156</c:v>
                </c:pt>
                <c:pt idx="923">
                  <c:v>156</c:v>
                </c:pt>
                <c:pt idx="924">
                  <c:v>156</c:v>
                </c:pt>
                <c:pt idx="925">
                  <c:v>156</c:v>
                </c:pt>
                <c:pt idx="926">
                  <c:v>156</c:v>
                </c:pt>
                <c:pt idx="927">
                  <c:v>156</c:v>
                </c:pt>
                <c:pt idx="928">
                  <c:v>156</c:v>
                </c:pt>
                <c:pt idx="929">
                  <c:v>156</c:v>
                </c:pt>
                <c:pt idx="930">
                  <c:v>156</c:v>
                </c:pt>
                <c:pt idx="931">
                  <c:v>156</c:v>
                </c:pt>
                <c:pt idx="932">
                  <c:v>156</c:v>
                </c:pt>
                <c:pt idx="933">
                  <c:v>156</c:v>
                </c:pt>
                <c:pt idx="934">
                  <c:v>156</c:v>
                </c:pt>
                <c:pt idx="935">
                  <c:v>156</c:v>
                </c:pt>
                <c:pt idx="936">
                  <c:v>156</c:v>
                </c:pt>
                <c:pt idx="937">
                  <c:v>156</c:v>
                </c:pt>
                <c:pt idx="938">
                  <c:v>156</c:v>
                </c:pt>
                <c:pt idx="939">
                  <c:v>156</c:v>
                </c:pt>
                <c:pt idx="940">
                  <c:v>156</c:v>
                </c:pt>
                <c:pt idx="941">
                  <c:v>156</c:v>
                </c:pt>
                <c:pt idx="942">
                  <c:v>156</c:v>
                </c:pt>
                <c:pt idx="943">
                  <c:v>156</c:v>
                </c:pt>
                <c:pt idx="944">
                  <c:v>156</c:v>
                </c:pt>
                <c:pt idx="945">
                  <c:v>156</c:v>
                </c:pt>
                <c:pt idx="946">
                  <c:v>166</c:v>
                </c:pt>
                <c:pt idx="947">
                  <c:v>166</c:v>
                </c:pt>
                <c:pt idx="948">
                  <c:v>166</c:v>
                </c:pt>
                <c:pt idx="949">
                  <c:v>166</c:v>
                </c:pt>
                <c:pt idx="950">
                  <c:v>166</c:v>
                </c:pt>
                <c:pt idx="951">
                  <c:v>166</c:v>
                </c:pt>
                <c:pt idx="952">
                  <c:v>166</c:v>
                </c:pt>
                <c:pt idx="953">
                  <c:v>166</c:v>
                </c:pt>
                <c:pt idx="954">
                  <c:v>166</c:v>
                </c:pt>
                <c:pt idx="955">
                  <c:v>166</c:v>
                </c:pt>
                <c:pt idx="956">
                  <c:v>166</c:v>
                </c:pt>
                <c:pt idx="957">
                  <c:v>166</c:v>
                </c:pt>
                <c:pt idx="958">
                  <c:v>166</c:v>
                </c:pt>
                <c:pt idx="959">
                  <c:v>166</c:v>
                </c:pt>
                <c:pt idx="960">
                  <c:v>166</c:v>
                </c:pt>
                <c:pt idx="961">
                  <c:v>166</c:v>
                </c:pt>
                <c:pt idx="962">
                  <c:v>166</c:v>
                </c:pt>
                <c:pt idx="963">
                  <c:v>166</c:v>
                </c:pt>
                <c:pt idx="964">
                  <c:v>166</c:v>
                </c:pt>
                <c:pt idx="965">
                  <c:v>166</c:v>
                </c:pt>
                <c:pt idx="966">
                  <c:v>166</c:v>
                </c:pt>
                <c:pt idx="967">
                  <c:v>166</c:v>
                </c:pt>
                <c:pt idx="968">
                  <c:v>166</c:v>
                </c:pt>
                <c:pt idx="969">
                  <c:v>166</c:v>
                </c:pt>
                <c:pt idx="970">
                  <c:v>166</c:v>
                </c:pt>
                <c:pt idx="971">
                  <c:v>166</c:v>
                </c:pt>
                <c:pt idx="972">
                  <c:v>166</c:v>
                </c:pt>
                <c:pt idx="973">
                  <c:v>166</c:v>
                </c:pt>
                <c:pt idx="974">
                  <c:v>166</c:v>
                </c:pt>
                <c:pt idx="975">
                  <c:v>166</c:v>
                </c:pt>
                <c:pt idx="976">
                  <c:v>166</c:v>
                </c:pt>
                <c:pt idx="977">
                  <c:v>176</c:v>
                </c:pt>
                <c:pt idx="978">
                  <c:v>176</c:v>
                </c:pt>
                <c:pt idx="979">
                  <c:v>176</c:v>
                </c:pt>
                <c:pt idx="980">
                  <c:v>176</c:v>
                </c:pt>
                <c:pt idx="981">
                  <c:v>176</c:v>
                </c:pt>
                <c:pt idx="982">
                  <c:v>176</c:v>
                </c:pt>
                <c:pt idx="983">
                  <c:v>176</c:v>
                </c:pt>
                <c:pt idx="984">
                  <c:v>176</c:v>
                </c:pt>
                <c:pt idx="985">
                  <c:v>176</c:v>
                </c:pt>
                <c:pt idx="986">
                  <c:v>176</c:v>
                </c:pt>
                <c:pt idx="987">
                  <c:v>176</c:v>
                </c:pt>
                <c:pt idx="988">
                  <c:v>176</c:v>
                </c:pt>
                <c:pt idx="989">
                  <c:v>176</c:v>
                </c:pt>
                <c:pt idx="990">
                  <c:v>176</c:v>
                </c:pt>
                <c:pt idx="991">
                  <c:v>176</c:v>
                </c:pt>
                <c:pt idx="992">
                  <c:v>176</c:v>
                </c:pt>
                <c:pt idx="993">
                  <c:v>176</c:v>
                </c:pt>
                <c:pt idx="994">
                  <c:v>176</c:v>
                </c:pt>
                <c:pt idx="995">
                  <c:v>176</c:v>
                </c:pt>
                <c:pt idx="996">
                  <c:v>176</c:v>
                </c:pt>
                <c:pt idx="997">
                  <c:v>176</c:v>
                </c:pt>
                <c:pt idx="998">
                  <c:v>176</c:v>
                </c:pt>
                <c:pt idx="999">
                  <c:v>176</c:v>
                </c:pt>
                <c:pt idx="1000">
                  <c:v>176</c:v>
                </c:pt>
                <c:pt idx="1001">
                  <c:v>176</c:v>
                </c:pt>
                <c:pt idx="1002">
                  <c:v>176</c:v>
                </c:pt>
                <c:pt idx="1003">
                  <c:v>176</c:v>
                </c:pt>
                <c:pt idx="1004">
                  <c:v>176</c:v>
                </c:pt>
                <c:pt idx="1005">
                  <c:v>176</c:v>
                </c:pt>
                <c:pt idx="1006">
                  <c:v>186</c:v>
                </c:pt>
                <c:pt idx="1007">
                  <c:v>186</c:v>
                </c:pt>
                <c:pt idx="1008">
                  <c:v>186</c:v>
                </c:pt>
                <c:pt idx="1009">
                  <c:v>186</c:v>
                </c:pt>
                <c:pt idx="1010">
                  <c:v>186</c:v>
                </c:pt>
                <c:pt idx="1011">
                  <c:v>186</c:v>
                </c:pt>
                <c:pt idx="1012">
                  <c:v>186</c:v>
                </c:pt>
                <c:pt idx="1013">
                  <c:v>186</c:v>
                </c:pt>
                <c:pt idx="1014">
                  <c:v>186</c:v>
                </c:pt>
                <c:pt idx="1015">
                  <c:v>186</c:v>
                </c:pt>
                <c:pt idx="1016">
                  <c:v>186</c:v>
                </c:pt>
                <c:pt idx="1017">
                  <c:v>186</c:v>
                </c:pt>
                <c:pt idx="1018">
                  <c:v>186</c:v>
                </c:pt>
                <c:pt idx="1019">
                  <c:v>186</c:v>
                </c:pt>
                <c:pt idx="1020">
                  <c:v>186</c:v>
                </c:pt>
                <c:pt idx="1021">
                  <c:v>186</c:v>
                </c:pt>
                <c:pt idx="1022">
                  <c:v>186</c:v>
                </c:pt>
                <c:pt idx="1023">
                  <c:v>186</c:v>
                </c:pt>
                <c:pt idx="1024">
                  <c:v>186</c:v>
                </c:pt>
                <c:pt idx="1025">
                  <c:v>186</c:v>
                </c:pt>
                <c:pt idx="1026">
                  <c:v>186</c:v>
                </c:pt>
                <c:pt idx="1027">
                  <c:v>186</c:v>
                </c:pt>
                <c:pt idx="1028">
                  <c:v>196</c:v>
                </c:pt>
                <c:pt idx="1029">
                  <c:v>196</c:v>
                </c:pt>
                <c:pt idx="1030">
                  <c:v>196</c:v>
                </c:pt>
                <c:pt idx="1031">
                  <c:v>196</c:v>
                </c:pt>
                <c:pt idx="1032">
                  <c:v>196</c:v>
                </c:pt>
                <c:pt idx="1033">
                  <c:v>196</c:v>
                </c:pt>
                <c:pt idx="1034">
                  <c:v>196</c:v>
                </c:pt>
                <c:pt idx="1035">
                  <c:v>196</c:v>
                </c:pt>
                <c:pt idx="1036">
                  <c:v>196</c:v>
                </c:pt>
                <c:pt idx="1037">
                  <c:v>196</c:v>
                </c:pt>
                <c:pt idx="1038">
                  <c:v>196</c:v>
                </c:pt>
                <c:pt idx="1039">
                  <c:v>206</c:v>
                </c:pt>
                <c:pt idx="1040">
                  <c:v>206</c:v>
                </c:pt>
                <c:pt idx="1041">
                  <c:v>206</c:v>
                </c:pt>
                <c:pt idx="1042">
                  <c:v>206</c:v>
                </c:pt>
                <c:pt idx="1043">
                  <c:v>206</c:v>
                </c:pt>
                <c:pt idx="1044">
                  <c:v>206</c:v>
                </c:pt>
                <c:pt idx="1045">
                  <c:v>206</c:v>
                </c:pt>
                <c:pt idx="1046">
                  <c:v>206</c:v>
                </c:pt>
                <c:pt idx="1047">
                  <c:v>206</c:v>
                </c:pt>
                <c:pt idx="1048">
                  <c:v>206</c:v>
                </c:pt>
                <c:pt idx="1049">
                  <c:v>214</c:v>
                </c:pt>
                <c:pt idx="1050">
                  <c:v>214</c:v>
                </c:pt>
                <c:pt idx="1051">
                  <c:v>214</c:v>
                </c:pt>
                <c:pt idx="1052">
                  <c:v>214</c:v>
                </c:pt>
                <c:pt idx="1053">
                  <c:v>214</c:v>
                </c:pt>
                <c:pt idx="1054">
                  <c:v>214</c:v>
                </c:pt>
                <c:pt idx="1055">
                  <c:v>214</c:v>
                </c:pt>
                <c:pt idx="1056">
                  <c:v>214</c:v>
                </c:pt>
                <c:pt idx="1057">
                  <c:v>224</c:v>
                </c:pt>
                <c:pt idx="1058">
                  <c:v>224</c:v>
                </c:pt>
                <c:pt idx="1059">
                  <c:v>224</c:v>
                </c:pt>
                <c:pt idx="1060">
                  <c:v>224</c:v>
                </c:pt>
                <c:pt idx="1061">
                  <c:v>224</c:v>
                </c:pt>
                <c:pt idx="1062">
                  <c:v>224</c:v>
                </c:pt>
                <c:pt idx="1063">
                  <c:v>224</c:v>
                </c:pt>
                <c:pt idx="1064">
                  <c:v>224</c:v>
                </c:pt>
                <c:pt idx="1065">
                  <c:v>234</c:v>
                </c:pt>
                <c:pt idx="1066">
                  <c:v>224</c:v>
                </c:pt>
                <c:pt idx="1067">
                  <c:v>234</c:v>
                </c:pt>
                <c:pt idx="1068">
                  <c:v>234</c:v>
                </c:pt>
                <c:pt idx="1069">
                  <c:v>234</c:v>
                </c:pt>
                <c:pt idx="1070">
                  <c:v>234</c:v>
                </c:pt>
                <c:pt idx="1071">
                  <c:v>234</c:v>
                </c:pt>
                <c:pt idx="1072">
                  <c:v>234</c:v>
                </c:pt>
                <c:pt idx="1073">
                  <c:v>234</c:v>
                </c:pt>
                <c:pt idx="1074">
                  <c:v>234</c:v>
                </c:pt>
                <c:pt idx="1075">
                  <c:v>244</c:v>
                </c:pt>
                <c:pt idx="1076">
                  <c:v>244</c:v>
                </c:pt>
                <c:pt idx="1077">
                  <c:v>244</c:v>
                </c:pt>
                <c:pt idx="1078">
                  <c:v>244</c:v>
                </c:pt>
                <c:pt idx="1079">
                  <c:v>244</c:v>
                </c:pt>
                <c:pt idx="1080">
                  <c:v>244</c:v>
                </c:pt>
                <c:pt idx="1081">
                  <c:v>254</c:v>
                </c:pt>
                <c:pt idx="1082">
                  <c:v>244</c:v>
                </c:pt>
                <c:pt idx="1083">
                  <c:v>254</c:v>
                </c:pt>
                <c:pt idx="1084">
                  <c:v>254</c:v>
                </c:pt>
                <c:pt idx="1085">
                  <c:v>254</c:v>
                </c:pt>
                <c:pt idx="1086">
                  <c:v>254</c:v>
                </c:pt>
                <c:pt idx="1087">
                  <c:v>254</c:v>
                </c:pt>
                <c:pt idx="1088">
                  <c:v>254</c:v>
                </c:pt>
                <c:pt idx="1089">
                  <c:v>264</c:v>
                </c:pt>
                <c:pt idx="1090">
                  <c:v>264</c:v>
                </c:pt>
                <c:pt idx="1091">
                  <c:v>264</c:v>
                </c:pt>
                <c:pt idx="1092">
                  <c:v>264</c:v>
                </c:pt>
                <c:pt idx="1093">
                  <c:v>264</c:v>
                </c:pt>
                <c:pt idx="1094">
                  <c:v>264</c:v>
                </c:pt>
                <c:pt idx="1095">
                  <c:v>274</c:v>
                </c:pt>
                <c:pt idx="1096">
                  <c:v>274</c:v>
                </c:pt>
                <c:pt idx="1097">
                  <c:v>274</c:v>
                </c:pt>
                <c:pt idx="1098">
                  <c:v>274</c:v>
                </c:pt>
                <c:pt idx="1099">
                  <c:v>274</c:v>
                </c:pt>
                <c:pt idx="1100">
                  <c:v>274</c:v>
                </c:pt>
                <c:pt idx="1101">
                  <c:v>284</c:v>
                </c:pt>
                <c:pt idx="1102">
                  <c:v>284</c:v>
                </c:pt>
                <c:pt idx="1103">
                  <c:v>284</c:v>
                </c:pt>
                <c:pt idx="1104">
                  <c:v>284</c:v>
                </c:pt>
                <c:pt idx="1105">
                  <c:v>284</c:v>
                </c:pt>
                <c:pt idx="1106">
                  <c:v>284</c:v>
                </c:pt>
                <c:pt idx="1107">
                  <c:v>292</c:v>
                </c:pt>
                <c:pt idx="1108">
                  <c:v>292</c:v>
                </c:pt>
                <c:pt idx="1109">
                  <c:v>292</c:v>
                </c:pt>
                <c:pt idx="1110">
                  <c:v>292</c:v>
                </c:pt>
                <c:pt idx="1111">
                  <c:v>292</c:v>
                </c:pt>
                <c:pt idx="1112">
                  <c:v>302</c:v>
                </c:pt>
                <c:pt idx="1113">
                  <c:v>302</c:v>
                </c:pt>
                <c:pt idx="1114">
                  <c:v>302</c:v>
                </c:pt>
                <c:pt idx="1115">
                  <c:v>302</c:v>
                </c:pt>
                <c:pt idx="1116">
                  <c:v>302</c:v>
                </c:pt>
                <c:pt idx="1117">
                  <c:v>312</c:v>
                </c:pt>
                <c:pt idx="1118">
                  <c:v>312</c:v>
                </c:pt>
                <c:pt idx="1119">
                  <c:v>312</c:v>
                </c:pt>
                <c:pt idx="1120">
                  <c:v>312</c:v>
                </c:pt>
                <c:pt idx="1121">
                  <c:v>322</c:v>
                </c:pt>
                <c:pt idx="1122">
                  <c:v>322</c:v>
                </c:pt>
                <c:pt idx="1123">
                  <c:v>322</c:v>
                </c:pt>
                <c:pt idx="1124">
                  <c:v>322</c:v>
                </c:pt>
                <c:pt idx="1125">
                  <c:v>322</c:v>
                </c:pt>
                <c:pt idx="1126">
                  <c:v>332</c:v>
                </c:pt>
                <c:pt idx="1127">
                  <c:v>332</c:v>
                </c:pt>
                <c:pt idx="1128">
                  <c:v>332</c:v>
                </c:pt>
                <c:pt idx="1129">
                  <c:v>332</c:v>
                </c:pt>
                <c:pt idx="1130">
                  <c:v>332</c:v>
                </c:pt>
                <c:pt idx="1131">
                  <c:v>342</c:v>
                </c:pt>
                <c:pt idx="1132">
                  <c:v>342</c:v>
                </c:pt>
                <c:pt idx="1133">
                  <c:v>342</c:v>
                </c:pt>
                <c:pt idx="1134">
                  <c:v>342</c:v>
                </c:pt>
                <c:pt idx="1135">
                  <c:v>352</c:v>
                </c:pt>
                <c:pt idx="1136">
                  <c:v>352</c:v>
                </c:pt>
                <c:pt idx="1137">
                  <c:v>352</c:v>
                </c:pt>
                <c:pt idx="1138">
                  <c:v>352</c:v>
                </c:pt>
                <c:pt idx="1139">
                  <c:v>362</c:v>
                </c:pt>
                <c:pt idx="1140">
                  <c:v>362</c:v>
                </c:pt>
                <c:pt idx="1141">
                  <c:v>362</c:v>
                </c:pt>
                <c:pt idx="1142">
                  <c:v>362</c:v>
                </c:pt>
                <c:pt idx="1143">
                  <c:v>372</c:v>
                </c:pt>
                <c:pt idx="1144">
                  <c:v>372</c:v>
                </c:pt>
                <c:pt idx="1145">
                  <c:v>372</c:v>
                </c:pt>
                <c:pt idx="1146">
                  <c:v>372</c:v>
                </c:pt>
                <c:pt idx="1147">
                  <c:v>380</c:v>
                </c:pt>
                <c:pt idx="1148">
                  <c:v>380</c:v>
                </c:pt>
                <c:pt idx="1149">
                  <c:v>380</c:v>
                </c:pt>
                <c:pt idx="1150">
                  <c:v>390</c:v>
                </c:pt>
                <c:pt idx="1151">
                  <c:v>390</c:v>
                </c:pt>
                <c:pt idx="1152">
                  <c:v>390</c:v>
                </c:pt>
                <c:pt idx="1153">
                  <c:v>390</c:v>
                </c:pt>
                <c:pt idx="1154">
                  <c:v>400</c:v>
                </c:pt>
                <c:pt idx="1155">
                  <c:v>400</c:v>
                </c:pt>
                <c:pt idx="1156">
                  <c:v>400</c:v>
                </c:pt>
                <c:pt idx="1157">
                  <c:v>410</c:v>
                </c:pt>
                <c:pt idx="1158">
                  <c:v>410</c:v>
                </c:pt>
                <c:pt idx="1159">
                  <c:v>410</c:v>
                </c:pt>
                <c:pt idx="1160">
                  <c:v>420</c:v>
                </c:pt>
                <c:pt idx="1161">
                  <c:v>420</c:v>
                </c:pt>
                <c:pt idx="1162">
                  <c:v>420</c:v>
                </c:pt>
                <c:pt idx="1163">
                  <c:v>430</c:v>
                </c:pt>
                <c:pt idx="1164">
                  <c:v>430</c:v>
                </c:pt>
                <c:pt idx="1165">
                  <c:v>430</c:v>
                </c:pt>
                <c:pt idx="1166">
                  <c:v>440</c:v>
                </c:pt>
                <c:pt idx="1167">
                  <c:v>440</c:v>
                </c:pt>
                <c:pt idx="1168">
                  <c:v>440</c:v>
                </c:pt>
                <c:pt idx="1169">
                  <c:v>450</c:v>
                </c:pt>
                <c:pt idx="1170">
                  <c:v>450</c:v>
                </c:pt>
                <c:pt idx="1171">
                  <c:v>450</c:v>
                </c:pt>
                <c:pt idx="1172">
                  <c:v>458</c:v>
                </c:pt>
                <c:pt idx="1173">
                  <c:v>458</c:v>
                </c:pt>
                <c:pt idx="1174">
                  <c:v>468</c:v>
                </c:pt>
                <c:pt idx="1175">
                  <c:v>468</c:v>
                </c:pt>
                <c:pt idx="1176">
                  <c:v>468</c:v>
                </c:pt>
                <c:pt idx="1177">
                  <c:v>478</c:v>
                </c:pt>
                <c:pt idx="1178">
                  <c:v>478</c:v>
                </c:pt>
                <c:pt idx="1179">
                  <c:v>478</c:v>
                </c:pt>
                <c:pt idx="1180">
                  <c:v>488</c:v>
                </c:pt>
                <c:pt idx="1181">
                  <c:v>488</c:v>
                </c:pt>
                <c:pt idx="1182">
                  <c:v>498</c:v>
                </c:pt>
                <c:pt idx="1183">
                  <c:v>498</c:v>
                </c:pt>
                <c:pt idx="1184">
                  <c:v>498</c:v>
                </c:pt>
                <c:pt idx="1185">
                  <c:v>508</c:v>
                </c:pt>
                <c:pt idx="1186">
                  <c:v>508</c:v>
                </c:pt>
                <c:pt idx="1187">
                  <c:v>518</c:v>
                </c:pt>
                <c:pt idx="1188">
                  <c:v>518</c:v>
                </c:pt>
                <c:pt idx="1189">
                  <c:v>528</c:v>
                </c:pt>
                <c:pt idx="1190">
                  <c:v>528</c:v>
                </c:pt>
                <c:pt idx="1191">
                  <c:v>528</c:v>
                </c:pt>
                <c:pt idx="1192">
                  <c:v>538</c:v>
                </c:pt>
                <c:pt idx="1193">
                  <c:v>538</c:v>
                </c:pt>
                <c:pt idx="1194">
                  <c:v>546</c:v>
                </c:pt>
                <c:pt idx="1195">
                  <c:v>546</c:v>
                </c:pt>
                <c:pt idx="1196">
                  <c:v>546</c:v>
                </c:pt>
                <c:pt idx="1197">
                  <c:v>556</c:v>
                </c:pt>
                <c:pt idx="1198">
                  <c:v>556</c:v>
                </c:pt>
                <c:pt idx="1199">
                  <c:v>566</c:v>
                </c:pt>
                <c:pt idx="1200">
                  <c:v>566</c:v>
                </c:pt>
                <c:pt idx="1201">
                  <c:v>576</c:v>
                </c:pt>
                <c:pt idx="1202">
                  <c:v>576</c:v>
                </c:pt>
                <c:pt idx="1203">
                  <c:v>586</c:v>
                </c:pt>
                <c:pt idx="1204">
                  <c:v>586</c:v>
                </c:pt>
                <c:pt idx="1205">
                  <c:v>596</c:v>
                </c:pt>
                <c:pt idx="1206">
                  <c:v>596</c:v>
                </c:pt>
                <c:pt idx="1207">
                  <c:v>606</c:v>
                </c:pt>
                <c:pt idx="1208">
                  <c:v>606</c:v>
                </c:pt>
                <c:pt idx="1209">
                  <c:v>616</c:v>
                </c:pt>
                <c:pt idx="1210">
                  <c:v>616</c:v>
                </c:pt>
                <c:pt idx="1211">
                  <c:v>626</c:v>
                </c:pt>
                <c:pt idx="1212">
                  <c:v>626</c:v>
                </c:pt>
                <c:pt idx="1213">
                  <c:v>634</c:v>
                </c:pt>
                <c:pt idx="1214">
                  <c:v>634</c:v>
                </c:pt>
                <c:pt idx="1215">
                  <c:v>634</c:v>
                </c:pt>
                <c:pt idx="1216">
                  <c:v>644</c:v>
                </c:pt>
                <c:pt idx="1217">
                  <c:v>644</c:v>
                </c:pt>
                <c:pt idx="1218">
                  <c:v>644</c:v>
                </c:pt>
                <c:pt idx="1219">
                  <c:v>654</c:v>
                </c:pt>
                <c:pt idx="1220">
                  <c:v>654</c:v>
                </c:pt>
                <c:pt idx="1221">
                  <c:v>664</c:v>
                </c:pt>
                <c:pt idx="1222">
                  <c:v>664</c:v>
                </c:pt>
                <c:pt idx="1223">
                  <c:v>674</c:v>
                </c:pt>
                <c:pt idx="1224">
                  <c:v>674</c:v>
                </c:pt>
                <c:pt idx="1225">
                  <c:v>684</c:v>
                </c:pt>
                <c:pt idx="1226">
                  <c:v>684</c:v>
                </c:pt>
                <c:pt idx="1227">
                  <c:v>684</c:v>
                </c:pt>
                <c:pt idx="1228">
                  <c:v>694</c:v>
                </c:pt>
                <c:pt idx="1229">
                  <c:v>694</c:v>
                </c:pt>
                <c:pt idx="1230">
                  <c:v>694</c:v>
                </c:pt>
                <c:pt idx="1231">
                  <c:v>704</c:v>
                </c:pt>
                <c:pt idx="1232">
                  <c:v>704</c:v>
                </c:pt>
                <c:pt idx="1233">
                  <c:v>712</c:v>
                </c:pt>
                <c:pt idx="1234">
                  <c:v>712</c:v>
                </c:pt>
                <c:pt idx="1235">
                  <c:v>712</c:v>
                </c:pt>
                <c:pt idx="1236">
                  <c:v>722</c:v>
                </c:pt>
                <c:pt idx="1237">
                  <c:v>722</c:v>
                </c:pt>
                <c:pt idx="1238">
                  <c:v>732</c:v>
                </c:pt>
                <c:pt idx="1239">
                  <c:v>732</c:v>
                </c:pt>
                <c:pt idx="1240">
                  <c:v>732</c:v>
                </c:pt>
                <c:pt idx="1241">
                  <c:v>742</c:v>
                </c:pt>
                <c:pt idx="1242">
                  <c:v>742</c:v>
                </c:pt>
                <c:pt idx="1243">
                  <c:v>742</c:v>
                </c:pt>
                <c:pt idx="1244">
                  <c:v>742</c:v>
                </c:pt>
                <c:pt idx="1245">
                  <c:v>752</c:v>
                </c:pt>
                <c:pt idx="1246">
                  <c:v>752</c:v>
                </c:pt>
                <c:pt idx="1247">
                  <c:v>762</c:v>
                </c:pt>
                <c:pt idx="1248">
                  <c:v>762</c:v>
                </c:pt>
                <c:pt idx="1249">
                  <c:v>762</c:v>
                </c:pt>
                <c:pt idx="1250">
                  <c:v>772</c:v>
                </c:pt>
                <c:pt idx="1251">
                  <c:v>772</c:v>
                </c:pt>
                <c:pt idx="1252">
                  <c:v>782</c:v>
                </c:pt>
                <c:pt idx="1253">
                  <c:v>782</c:v>
                </c:pt>
                <c:pt idx="1254">
                  <c:v>792</c:v>
                </c:pt>
                <c:pt idx="1255">
                  <c:v>792</c:v>
                </c:pt>
                <c:pt idx="1256">
                  <c:v>792</c:v>
                </c:pt>
                <c:pt idx="1257">
                  <c:v>800</c:v>
                </c:pt>
                <c:pt idx="1258">
                  <c:v>800</c:v>
                </c:pt>
                <c:pt idx="1259">
                  <c:v>800</c:v>
                </c:pt>
                <c:pt idx="1260">
                  <c:v>810</c:v>
                </c:pt>
                <c:pt idx="1261">
                  <c:v>810</c:v>
                </c:pt>
                <c:pt idx="1262">
                  <c:v>820</c:v>
                </c:pt>
                <c:pt idx="1263">
                  <c:v>820</c:v>
                </c:pt>
                <c:pt idx="1264">
                  <c:v>820</c:v>
                </c:pt>
                <c:pt idx="1265">
                  <c:v>830</c:v>
                </c:pt>
                <c:pt idx="1266">
                  <c:v>830</c:v>
                </c:pt>
                <c:pt idx="1267">
                  <c:v>840</c:v>
                </c:pt>
                <c:pt idx="1268">
                  <c:v>850</c:v>
                </c:pt>
                <c:pt idx="1269">
                  <c:v>850</c:v>
                </c:pt>
                <c:pt idx="1270">
                  <c:v>860</c:v>
                </c:pt>
                <c:pt idx="1271">
                  <c:v>870</c:v>
                </c:pt>
                <c:pt idx="1272">
                  <c:v>870</c:v>
                </c:pt>
                <c:pt idx="1273">
                  <c:v>878</c:v>
                </c:pt>
                <c:pt idx="1274">
                  <c:v>888</c:v>
                </c:pt>
                <c:pt idx="1275">
                  <c:v>898</c:v>
                </c:pt>
                <c:pt idx="1276">
                  <c:v>898</c:v>
                </c:pt>
                <c:pt idx="1277">
                  <c:v>908</c:v>
                </c:pt>
                <c:pt idx="1278">
                  <c:v>918</c:v>
                </c:pt>
                <c:pt idx="1279">
                  <c:v>918</c:v>
                </c:pt>
                <c:pt idx="1280">
                  <c:v>928</c:v>
                </c:pt>
                <c:pt idx="1281">
                  <c:v>938</c:v>
                </c:pt>
                <c:pt idx="1282">
                  <c:v>948</c:v>
                </c:pt>
                <c:pt idx="1283">
                  <c:v>948</c:v>
                </c:pt>
                <c:pt idx="1284">
                  <c:v>958</c:v>
                </c:pt>
                <c:pt idx="1285">
                  <c:v>966</c:v>
                </c:pt>
                <c:pt idx="1286">
                  <c:v>976</c:v>
                </c:pt>
                <c:pt idx="1287">
                  <c:v>976</c:v>
                </c:pt>
                <c:pt idx="1288">
                  <c:v>986</c:v>
                </c:pt>
                <c:pt idx="1289">
                  <c:v>996</c:v>
                </c:pt>
                <c:pt idx="1290">
                  <c:v>996</c:v>
                </c:pt>
                <c:pt idx="1291">
                  <c:v>1006</c:v>
                </c:pt>
                <c:pt idx="1292">
                  <c:v>1016</c:v>
                </c:pt>
                <c:pt idx="1293">
                  <c:v>1026</c:v>
                </c:pt>
                <c:pt idx="1294">
                  <c:v>1036</c:v>
                </c:pt>
                <c:pt idx="1295">
                  <c:v>1036</c:v>
                </c:pt>
                <c:pt idx="1296">
                  <c:v>1044</c:v>
                </c:pt>
                <c:pt idx="1297">
                  <c:v>1054</c:v>
                </c:pt>
                <c:pt idx="1298">
                  <c:v>1064</c:v>
                </c:pt>
                <c:pt idx="1299">
                  <c:v>1064</c:v>
                </c:pt>
                <c:pt idx="1300">
                  <c:v>1074</c:v>
                </c:pt>
                <c:pt idx="1301">
                  <c:v>1084</c:v>
                </c:pt>
                <c:pt idx="1302">
                  <c:v>1094</c:v>
                </c:pt>
                <c:pt idx="1303">
                  <c:v>1094</c:v>
                </c:pt>
                <c:pt idx="1304">
                  <c:v>1114</c:v>
                </c:pt>
                <c:pt idx="1305">
                  <c:v>1114</c:v>
                </c:pt>
                <c:pt idx="1306">
                  <c:v>1124</c:v>
                </c:pt>
                <c:pt idx="1307">
                  <c:v>1132</c:v>
                </c:pt>
                <c:pt idx="1308">
                  <c:v>1132</c:v>
                </c:pt>
                <c:pt idx="1309">
                  <c:v>1152</c:v>
                </c:pt>
                <c:pt idx="1310">
                  <c:v>1152</c:v>
                </c:pt>
                <c:pt idx="1311">
                  <c:v>1162</c:v>
                </c:pt>
                <c:pt idx="1312">
                  <c:v>1172</c:v>
                </c:pt>
                <c:pt idx="1313">
                  <c:v>1172</c:v>
                </c:pt>
                <c:pt idx="1314">
                  <c:v>1182</c:v>
                </c:pt>
                <c:pt idx="1315">
                  <c:v>1192</c:v>
                </c:pt>
                <c:pt idx="1316">
                  <c:v>1202</c:v>
                </c:pt>
                <c:pt idx="1317">
                  <c:v>1210</c:v>
                </c:pt>
                <c:pt idx="1318">
                  <c:v>1220</c:v>
                </c:pt>
                <c:pt idx="1319">
                  <c:v>1230</c:v>
                </c:pt>
                <c:pt idx="1320">
                  <c:v>1230</c:v>
                </c:pt>
                <c:pt idx="1321">
                  <c:v>1240</c:v>
                </c:pt>
                <c:pt idx="1322">
                  <c:v>1250</c:v>
                </c:pt>
                <c:pt idx="1323">
                  <c:v>1260</c:v>
                </c:pt>
                <c:pt idx="1324">
                  <c:v>1270</c:v>
                </c:pt>
                <c:pt idx="1325">
                  <c:v>1280</c:v>
                </c:pt>
                <c:pt idx="1326">
                  <c:v>1280</c:v>
                </c:pt>
                <c:pt idx="1327">
                  <c:v>1290</c:v>
                </c:pt>
                <c:pt idx="1328">
                  <c:v>1298</c:v>
                </c:pt>
                <c:pt idx="1329">
                  <c:v>1308</c:v>
                </c:pt>
                <c:pt idx="1330">
                  <c:v>1318</c:v>
                </c:pt>
                <c:pt idx="1331">
                  <c:v>1328</c:v>
                </c:pt>
                <c:pt idx="1332">
                  <c:v>1328</c:v>
                </c:pt>
                <c:pt idx="1333">
                  <c:v>1338</c:v>
                </c:pt>
                <c:pt idx="1334">
                  <c:v>1348</c:v>
                </c:pt>
                <c:pt idx="1335">
                  <c:v>1358</c:v>
                </c:pt>
                <c:pt idx="1336">
                  <c:v>1368</c:v>
                </c:pt>
                <c:pt idx="1337">
                  <c:v>1376</c:v>
                </c:pt>
                <c:pt idx="1338">
                  <c:v>1386</c:v>
                </c:pt>
                <c:pt idx="1339">
                  <c:v>1396</c:v>
                </c:pt>
                <c:pt idx="1340">
                  <c:v>1406</c:v>
                </c:pt>
                <c:pt idx="1341">
                  <c:v>1416</c:v>
                </c:pt>
                <c:pt idx="1342">
                  <c:v>1416</c:v>
                </c:pt>
                <c:pt idx="1343">
                  <c:v>1426</c:v>
                </c:pt>
                <c:pt idx="1344">
                  <c:v>1436</c:v>
                </c:pt>
                <c:pt idx="1345">
                  <c:v>1446</c:v>
                </c:pt>
                <c:pt idx="1346">
                  <c:v>1456</c:v>
                </c:pt>
                <c:pt idx="1347">
                  <c:v>1464</c:v>
                </c:pt>
                <c:pt idx="1348">
                  <c:v>1474</c:v>
                </c:pt>
                <c:pt idx="1349">
                  <c:v>1474</c:v>
                </c:pt>
                <c:pt idx="1350">
                  <c:v>1484</c:v>
                </c:pt>
                <c:pt idx="1351">
                  <c:v>1494</c:v>
                </c:pt>
                <c:pt idx="1352">
                  <c:v>1504</c:v>
                </c:pt>
                <c:pt idx="1353">
                  <c:v>1514</c:v>
                </c:pt>
                <c:pt idx="1354">
                  <c:v>1524</c:v>
                </c:pt>
                <c:pt idx="1355">
                  <c:v>1534</c:v>
                </c:pt>
                <c:pt idx="1356">
                  <c:v>1542</c:v>
                </c:pt>
                <c:pt idx="1357">
                  <c:v>1552</c:v>
                </c:pt>
                <c:pt idx="1358">
                  <c:v>1562</c:v>
                </c:pt>
                <c:pt idx="1359">
                  <c:v>1572</c:v>
                </c:pt>
                <c:pt idx="1360">
                  <c:v>1572</c:v>
                </c:pt>
                <c:pt idx="1361">
                  <c:v>1582</c:v>
                </c:pt>
                <c:pt idx="1362">
                  <c:v>1592</c:v>
                </c:pt>
                <c:pt idx="1363">
                  <c:v>1602</c:v>
                </c:pt>
                <c:pt idx="1364">
                  <c:v>1612</c:v>
                </c:pt>
                <c:pt idx="1365">
                  <c:v>1622</c:v>
                </c:pt>
                <c:pt idx="1366">
                  <c:v>1630</c:v>
                </c:pt>
                <c:pt idx="1367">
                  <c:v>1640</c:v>
                </c:pt>
                <c:pt idx="1368">
                  <c:v>1650</c:v>
                </c:pt>
                <c:pt idx="1369">
                  <c:v>1650</c:v>
                </c:pt>
                <c:pt idx="1370">
                  <c:v>1660</c:v>
                </c:pt>
                <c:pt idx="1371">
                  <c:v>1670</c:v>
                </c:pt>
                <c:pt idx="1372">
                  <c:v>1680</c:v>
                </c:pt>
                <c:pt idx="1373">
                  <c:v>1690</c:v>
                </c:pt>
                <c:pt idx="1374">
                  <c:v>1700</c:v>
                </c:pt>
                <c:pt idx="1375">
                  <c:v>1708</c:v>
                </c:pt>
                <c:pt idx="1376">
                  <c:v>1718</c:v>
                </c:pt>
                <c:pt idx="1377">
                  <c:v>1728</c:v>
                </c:pt>
                <c:pt idx="1378">
                  <c:v>1748</c:v>
                </c:pt>
                <c:pt idx="1379">
                  <c:v>1748</c:v>
                </c:pt>
                <c:pt idx="1380">
                  <c:v>1758</c:v>
                </c:pt>
                <c:pt idx="1381">
                  <c:v>1768</c:v>
                </c:pt>
                <c:pt idx="1382">
                  <c:v>1778</c:v>
                </c:pt>
                <c:pt idx="1383">
                  <c:v>1788</c:v>
                </c:pt>
                <c:pt idx="1384">
                  <c:v>1796</c:v>
                </c:pt>
                <c:pt idx="1385">
                  <c:v>1806</c:v>
                </c:pt>
                <c:pt idx="1386">
                  <c:v>1816</c:v>
                </c:pt>
                <c:pt idx="1387">
                  <c:v>1816</c:v>
                </c:pt>
                <c:pt idx="1388">
                  <c:v>1836</c:v>
                </c:pt>
                <c:pt idx="1389">
                  <c:v>1836</c:v>
                </c:pt>
                <c:pt idx="1390">
                  <c:v>1846</c:v>
                </c:pt>
                <c:pt idx="1391">
                  <c:v>1856</c:v>
                </c:pt>
                <c:pt idx="1392">
                  <c:v>1866</c:v>
                </c:pt>
                <c:pt idx="1393">
                  <c:v>1876</c:v>
                </c:pt>
                <c:pt idx="1394">
                  <c:v>1884</c:v>
                </c:pt>
                <c:pt idx="1395">
                  <c:v>1894</c:v>
                </c:pt>
                <c:pt idx="1396">
                  <c:v>1904</c:v>
                </c:pt>
                <c:pt idx="1397">
                  <c:v>1914</c:v>
                </c:pt>
                <c:pt idx="1398">
                  <c:v>1924</c:v>
                </c:pt>
                <c:pt idx="1399">
                  <c:v>1934</c:v>
                </c:pt>
                <c:pt idx="1400">
                  <c:v>1944</c:v>
                </c:pt>
                <c:pt idx="1401">
                  <c:v>1944</c:v>
                </c:pt>
                <c:pt idx="1402">
                  <c:v>1954</c:v>
                </c:pt>
                <c:pt idx="1403">
                  <c:v>1962</c:v>
                </c:pt>
                <c:pt idx="1404">
                  <c:v>1972</c:v>
                </c:pt>
                <c:pt idx="1405">
                  <c:v>1982</c:v>
                </c:pt>
                <c:pt idx="1406">
                  <c:v>1992</c:v>
                </c:pt>
                <c:pt idx="1407">
                  <c:v>2001.9999999999998</c:v>
                </c:pt>
                <c:pt idx="1408">
                  <c:v>2012</c:v>
                </c:pt>
                <c:pt idx="1409">
                  <c:v>2021.9999999999998</c:v>
                </c:pt>
                <c:pt idx="1410">
                  <c:v>2032</c:v>
                </c:pt>
                <c:pt idx="1411">
                  <c:v>2032</c:v>
                </c:pt>
                <c:pt idx="1412">
                  <c:v>2050</c:v>
                </c:pt>
                <c:pt idx="1413">
                  <c:v>2060</c:v>
                </c:pt>
                <c:pt idx="1414">
                  <c:v>2060</c:v>
                </c:pt>
                <c:pt idx="1415">
                  <c:v>2070</c:v>
                </c:pt>
                <c:pt idx="1416">
                  <c:v>2080</c:v>
                </c:pt>
                <c:pt idx="1417">
                  <c:v>2090</c:v>
                </c:pt>
                <c:pt idx="1418">
                  <c:v>2100</c:v>
                </c:pt>
                <c:pt idx="1419">
                  <c:v>2110</c:v>
                </c:pt>
                <c:pt idx="1420">
                  <c:v>2120</c:v>
                </c:pt>
                <c:pt idx="1421">
                  <c:v>2120</c:v>
                </c:pt>
                <c:pt idx="1422">
                  <c:v>2128</c:v>
                </c:pt>
                <c:pt idx="1423">
                  <c:v>2138</c:v>
                </c:pt>
                <c:pt idx="1424">
                  <c:v>2138</c:v>
                </c:pt>
                <c:pt idx="1425">
                  <c:v>2148</c:v>
                </c:pt>
                <c:pt idx="1426">
                  <c:v>2158</c:v>
                </c:pt>
                <c:pt idx="1427">
                  <c:v>2158</c:v>
                </c:pt>
                <c:pt idx="1428">
                  <c:v>2158</c:v>
                </c:pt>
                <c:pt idx="1429">
                  <c:v>2110</c:v>
                </c:pt>
                <c:pt idx="1430">
                  <c:v>1876</c:v>
                </c:pt>
                <c:pt idx="1431">
                  <c:v>1456</c:v>
                </c:pt>
                <c:pt idx="1432">
                  <c:v>1210</c:v>
                </c:pt>
                <c:pt idx="1433">
                  <c:v>976</c:v>
                </c:pt>
                <c:pt idx="1434">
                  <c:v>830</c:v>
                </c:pt>
                <c:pt idx="1435">
                  <c:v>792</c:v>
                </c:pt>
                <c:pt idx="1436">
                  <c:v>732</c:v>
                </c:pt>
                <c:pt idx="1437">
                  <c:v>694</c:v>
                </c:pt>
                <c:pt idx="1438">
                  <c:v>664</c:v>
                </c:pt>
                <c:pt idx="1439">
                  <c:v>634</c:v>
                </c:pt>
                <c:pt idx="1440">
                  <c:v>616</c:v>
                </c:pt>
                <c:pt idx="1441">
                  <c:v>606</c:v>
                </c:pt>
                <c:pt idx="1442">
                  <c:v>596</c:v>
                </c:pt>
                <c:pt idx="1443">
                  <c:v>596</c:v>
                </c:pt>
                <c:pt idx="1444">
                  <c:v>586</c:v>
                </c:pt>
                <c:pt idx="1445">
                  <c:v>586</c:v>
                </c:pt>
                <c:pt idx="1446">
                  <c:v>586</c:v>
                </c:pt>
                <c:pt idx="1447">
                  <c:v>576</c:v>
                </c:pt>
                <c:pt idx="1448">
                  <c:v>576</c:v>
                </c:pt>
                <c:pt idx="1449">
                  <c:v>576</c:v>
                </c:pt>
                <c:pt idx="1450">
                  <c:v>576</c:v>
                </c:pt>
                <c:pt idx="1451">
                  <c:v>576</c:v>
                </c:pt>
                <c:pt idx="1452">
                  <c:v>576</c:v>
                </c:pt>
                <c:pt idx="1453">
                  <c:v>576</c:v>
                </c:pt>
                <c:pt idx="1454">
                  <c:v>576</c:v>
                </c:pt>
                <c:pt idx="1455">
                  <c:v>576</c:v>
                </c:pt>
                <c:pt idx="1456">
                  <c:v>576</c:v>
                </c:pt>
                <c:pt idx="1457">
                  <c:v>576</c:v>
                </c:pt>
                <c:pt idx="1458">
                  <c:v>576</c:v>
                </c:pt>
                <c:pt idx="1459">
                  <c:v>566</c:v>
                </c:pt>
                <c:pt idx="1460">
                  <c:v>576</c:v>
                </c:pt>
                <c:pt idx="1461">
                  <c:v>576</c:v>
                </c:pt>
                <c:pt idx="1462">
                  <c:v>576</c:v>
                </c:pt>
                <c:pt idx="1463">
                  <c:v>576</c:v>
                </c:pt>
                <c:pt idx="1464">
                  <c:v>576</c:v>
                </c:pt>
                <c:pt idx="1465">
                  <c:v>566</c:v>
                </c:pt>
                <c:pt idx="1466">
                  <c:v>566</c:v>
                </c:pt>
                <c:pt idx="1467">
                  <c:v>566</c:v>
                </c:pt>
                <c:pt idx="1468">
                  <c:v>566</c:v>
                </c:pt>
                <c:pt idx="1469">
                  <c:v>566</c:v>
                </c:pt>
                <c:pt idx="1470">
                  <c:v>566</c:v>
                </c:pt>
                <c:pt idx="1471">
                  <c:v>566</c:v>
                </c:pt>
                <c:pt idx="1472">
                  <c:v>566</c:v>
                </c:pt>
                <c:pt idx="1473">
                  <c:v>566</c:v>
                </c:pt>
                <c:pt idx="1474">
                  <c:v>566</c:v>
                </c:pt>
                <c:pt idx="1475">
                  <c:v>566</c:v>
                </c:pt>
                <c:pt idx="1476">
                  <c:v>566</c:v>
                </c:pt>
                <c:pt idx="1477">
                  <c:v>566</c:v>
                </c:pt>
                <c:pt idx="1478">
                  <c:v>566</c:v>
                </c:pt>
                <c:pt idx="1479">
                  <c:v>566</c:v>
                </c:pt>
                <c:pt idx="1480">
                  <c:v>566</c:v>
                </c:pt>
                <c:pt idx="1481">
                  <c:v>566</c:v>
                </c:pt>
                <c:pt idx="1482">
                  <c:v>566</c:v>
                </c:pt>
                <c:pt idx="1483">
                  <c:v>566</c:v>
                </c:pt>
                <c:pt idx="1484">
                  <c:v>566</c:v>
                </c:pt>
                <c:pt idx="1485">
                  <c:v>566</c:v>
                </c:pt>
                <c:pt idx="1486">
                  <c:v>566</c:v>
                </c:pt>
                <c:pt idx="1487">
                  <c:v>566</c:v>
                </c:pt>
                <c:pt idx="1488">
                  <c:v>566</c:v>
                </c:pt>
                <c:pt idx="1489">
                  <c:v>566</c:v>
                </c:pt>
                <c:pt idx="1490">
                  <c:v>566</c:v>
                </c:pt>
                <c:pt idx="1491">
                  <c:v>566</c:v>
                </c:pt>
                <c:pt idx="1492">
                  <c:v>566</c:v>
                </c:pt>
                <c:pt idx="1493">
                  <c:v>566</c:v>
                </c:pt>
                <c:pt idx="1494">
                  <c:v>566</c:v>
                </c:pt>
                <c:pt idx="1495">
                  <c:v>566</c:v>
                </c:pt>
                <c:pt idx="1496">
                  <c:v>566</c:v>
                </c:pt>
                <c:pt idx="1497">
                  <c:v>566</c:v>
                </c:pt>
                <c:pt idx="1498">
                  <c:v>566</c:v>
                </c:pt>
                <c:pt idx="1499">
                  <c:v>566</c:v>
                </c:pt>
                <c:pt idx="1500">
                  <c:v>556</c:v>
                </c:pt>
                <c:pt idx="1501">
                  <c:v>566</c:v>
                </c:pt>
                <c:pt idx="1502">
                  <c:v>566</c:v>
                </c:pt>
                <c:pt idx="1503">
                  <c:v>566</c:v>
                </c:pt>
                <c:pt idx="1504">
                  <c:v>566</c:v>
                </c:pt>
                <c:pt idx="1505">
                  <c:v>566</c:v>
                </c:pt>
                <c:pt idx="1506">
                  <c:v>566</c:v>
                </c:pt>
                <c:pt idx="1507">
                  <c:v>566</c:v>
                </c:pt>
                <c:pt idx="1508">
                  <c:v>566</c:v>
                </c:pt>
                <c:pt idx="1509">
                  <c:v>566</c:v>
                </c:pt>
                <c:pt idx="1510">
                  <c:v>566</c:v>
                </c:pt>
                <c:pt idx="1511">
                  <c:v>566</c:v>
                </c:pt>
                <c:pt idx="1512">
                  <c:v>566</c:v>
                </c:pt>
                <c:pt idx="1513">
                  <c:v>566</c:v>
                </c:pt>
                <c:pt idx="1514">
                  <c:v>566</c:v>
                </c:pt>
                <c:pt idx="1515">
                  <c:v>566</c:v>
                </c:pt>
                <c:pt idx="1516">
                  <c:v>566</c:v>
                </c:pt>
                <c:pt idx="1517">
                  <c:v>566</c:v>
                </c:pt>
                <c:pt idx="1518">
                  <c:v>566</c:v>
                </c:pt>
                <c:pt idx="1519">
                  <c:v>566</c:v>
                </c:pt>
                <c:pt idx="1520">
                  <c:v>566</c:v>
                </c:pt>
                <c:pt idx="1521">
                  <c:v>566</c:v>
                </c:pt>
                <c:pt idx="1522">
                  <c:v>566</c:v>
                </c:pt>
                <c:pt idx="1523">
                  <c:v>566</c:v>
                </c:pt>
                <c:pt idx="1524">
                  <c:v>566</c:v>
                </c:pt>
                <c:pt idx="1525">
                  <c:v>566</c:v>
                </c:pt>
                <c:pt idx="1526">
                  <c:v>566</c:v>
                </c:pt>
                <c:pt idx="1527">
                  <c:v>566</c:v>
                </c:pt>
                <c:pt idx="1528">
                  <c:v>566</c:v>
                </c:pt>
                <c:pt idx="1529">
                  <c:v>566</c:v>
                </c:pt>
                <c:pt idx="1530">
                  <c:v>566</c:v>
                </c:pt>
                <c:pt idx="1531">
                  <c:v>566</c:v>
                </c:pt>
                <c:pt idx="1532">
                  <c:v>566</c:v>
                </c:pt>
                <c:pt idx="1533">
                  <c:v>566</c:v>
                </c:pt>
                <c:pt idx="1534">
                  <c:v>566</c:v>
                </c:pt>
                <c:pt idx="1535">
                  <c:v>566</c:v>
                </c:pt>
                <c:pt idx="1536">
                  <c:v>566</c:v>
                </c:pt>
                <c:pt idx="1537">
                  <c:v>566</c:v>
                </c:pt>
                <c:pt idx="1538">
                  <c:v>566</c:v>
                </c:pt>
                <c:pt idx="1539">
                  <c:v>566</c:v>
                </c:pt>
                <c:pt idx="1540">
                  <c:v>566</c:v>
                </c:pt>
                <c:pt idx="1541">
                  <c:v>566</c:v>
                </c:pt>
                <c:pt idx="1542">
                  <c:v>566</c:v>
                </c:pt>
                <c:pt idx="1543">
                  <c:v>566</c:v>
                </c:pt>
                <c:pt idx="1544">
                  <c:v>566</c:v>
                </c:pt>
                <c:pt idx="1545">
                  <c:v>566</c:v>
                </c:pt>
                <c:pt idx="1546">
                  <c:v>566</c:v>
                </c:pt>
                <c:pt idx="1547">
                  <c:v>566</c:v>
                </c:pt>
                <c:pt idx="1548">
                  <c:v>566</c:v>
                </c:pt>
                <c:pt idx="1549">
                  <c:v>566</c:v>
                </c:pt>
                <c:pt idx="1550">
                  <c:v>566</c:v>
                </c:pt>
                <c:pt idx="1551">
                  <c:v>566</c:v>
                </c:pt>
                <c:pt idx="1552">
                  <c:v>566</c:v>
                </c:pt>
                <c:pt idx="1553">
                  <c:v>566</c:v>
                </c:pt>
                <c:pt idx="1554">
                  <c:v>566</c:v>
                </c:pt>
                <c:pt idx="1555">
                  <c:v>566</c:v>
                </c:pt>
                <c:pt idx="1556">
                  <c:v>566</c:v>
                </c:pt>
                <c:pt idx="1557">
                  <c:v>566</c:v>
                </c:pt>
                <c:pt idx="1558">
                  <c:v>566</c:v>
                </c:pt>
                <c:pt idx="1559">
                  <c:v>566</c:v>
                </c:pt>
                <c:pt idx="1560">
                  <c:v>566</c:v>
                </c:pt>
                <c:pt idx="1561">
                  <c:v>566</c:v>
                </c:pt>
                <c:pt idx="1562">
                  <c:v>566</c:v>
                </c:pt>
                <c:pt idx="1563">
                  <c:v>566</c:v>
                </c:pt>
                <c:pt idx="1564">
                  <c:v>566</c:v>
                </c:pt>
                <c:pt idx="1565">
                  <c:v>566</c:v>
                </c:pt>
                <c:pt idx="1566">
                  <c:v>566</c:v>
                </c:pt>
                <c:pt idx="1567">
                  <c:v>566</c:v>
                </c:pt>
                <c:pt idx="1568">
                  <c:v>566</c:v>
                </c:pt>
                <c:pt idx="1569">
                  <c:v>566</c:v>
                </c:pt>
                <c:pt idx="1570">
                  <c:v>566</c:v>
                </c:pt>
                <c:pt idx="1571">
                  <c:v>566</c:v>
                </c:pt>
                <c:pt idx="1572">
                  <c:v>566</c:v>
                </c:pt>
                <c:pt idx="1573">
                  <c:v>566</c:v>
                </c:pt>
                <c:pt idx="1574">
                  <c:v>566</c:v>
                </c:pt>
                <c:pt idx="1575">
                  <c:v>566</c:v>
                </c:pt>
                <c:pt idx="1576">
                  <c:v>566</c:v>
                </c:pt>
                <c:pt idx="1577">
                  <c:v>566</c:v>
                </c:pt>
                <c:pt idx="1578">
                  <c:v>566</c:v>
                </c:pt>
                <c:pt idx="1579">
                  <c:v>566</c:v>
                </c:pt>
                <c:pt idx="1580">
                  <c:v>566</c:v>
                </c:pt>
                <c:pt idx="1581">
                  <c:v>566</c:v>
                </c:pt>
                <c:pt idx="1582">
                  <c:v>566</c:v>
                </c:pt>
                <c:pt idx="1583">
                  <c:v>566</c:v>
                </c:pt>
                <c:pt idx="1584">
                  <c:v>566</c:v>
                </c:pt>
                <c:pt idx="1585">
                  <c:v>566</c:v>
                </c:pt>
                <c:pt idx="1586">
                  <c:v>566</c:v>
                </c:pt>
                <c:pt idx="1587">
                  <c:v>566</c:v>
                </c:pt>
                <c:pt idx="1588">
                  <c:v>566</c:v>
                </c:pt>
                <c:pt idx="1589">
                  <c:v>566</c:v>
                </c:pt>
                <c:pt idx="1590">
                  <c:v>566</c:v>
                </c:pt>
                <c:pt idx="1591">
                  <c:v>566</c:v>
                </c:pt>
                <c:pt idx="1592">
                  <c:v>566</c:v>
                </c:pt>
                <c:pt idx="1593">
                  <c:v>566</c:v>
                </c:pt>
                <c:pt idx="1594">
                  <c:v>566</c:v>
                </c:pt>
                <c:pt idx="1595">
                  <c:v>566</c:v>
                </c:pt>
                <c:pt idx="1596">
                  <c:v>566</c:v>
                </c:pt>
                <c:pt idx="1597">
                  <c:v>566</c:v>
                </c:pt>
                <c:pt idx="1598">
                  <c:v>566</c:v>
                </c:pt>
                <c:pt idx="1599">
                  <c:v>566</c:v>
                </c:pt>
                <c:pt idx="1600">
                  <c:v>566</c:v>
                </c:pt>
                <c:pt idx="1601">
                  <c:v>566</c:v>
                </c:pt>
                <c:pt idx="1602">
                  <c:v>566</c:v>
                </c:pt>
                <c:pt idx="1603">
                  <c:v>566</c:v>
                </c:pt>
                <c:pt idx="1604">
                  <c:v>566</c:v>
                </c:pt>
                <c:pt idx="1605">
                  <c:v>566</c:v>
                </c:pt>
                <c:pt idx="1606">
                  <c:v>566</c:v>
                </c:pt>
                <c:pt idx="1607">
                  <c:v>566</c:v>
                </c:pt>
                <c:pt idx="1608">
                  <c:v>566</c:v>
                </c:pt>
                <c:pt idx="1609">
                  <c:v>566</c:v>
                </c:pt>
                <c:pt idx="1610">
                  <c:v>566</c:v>
                </c:pt>
                <c:pt idx="1611">
                  <c:v>566</c:v>
                </c:pt>
                <c:pt idx="1612">
                  <c:v>566</c:v>
                </c:pt>
                <c:pt idx="1613">
                  <c:v>566</c:v>
                </c:pt>
                <c:pt idx="1614">
                  <c:v>566</c:v>
                </c:pt>
                <c:pt idx="1615">
                  <c:v>566</c:v>
                </c:pt>
                <c:pt idx="1616">
                  <c:v>566</c:v>
                </c:pt>
                <c:pt idx="1617">
                  <c:v>566</c:v>
                </c:pt>
                <c:pt idx="1618">
                  <c:v>566</c:v>
                </c:pt>
                <c:pt idx="1619">
                  <c:v>566</c:v>
                </c:pt>
                <c:pt idx="1620">
                  <c:v>566</c:v>
                </c:pt>
                <c:pt idx="1621">
                  <c:v>566</c:v>
                </c:pt>
                <c:pt idx="1622">
                  <c:v>566</c:v>
                </c:pt>
                <c:pt idx="1623">
                  <c:v>566</c:v>
                </c:pt>
                <c:pt idx="1624">
                  <c:v>566</c:v>
                </c:pt>
                <c:pt idx="1625">
                  <c:v>566</c:v>
                </c:pt>
                <c:pt idx="1626">
                  <c:v>566</c:v>
                </c:pt>
                <c:pt idx="1627">
                  <c:v>566</c:v>
                </c:pt>
                <c:pt idx="1628">
                  <c:v>566</c:v>
                </c:pt>
                <c:pt idx="1629">
                  <c:v>566</c:v>
                </c:pt>
                <c:pt idx="1630">
                  <c:v>566</c:v>
                </c:pt>
                <c:pt idx="1631">
                  <c:v>566</c:v>
                </c:pt>
                <c:pt idx="1632">
                  <c:v>566</c:v>
                </c:pt>
                <c:pt idx="1633">
                  <c:v>566</c:v>
                </c:pt>
                <c:pt idx="1634">
                  <c:v>566</c:v>
                </c:pt>
                <c:pt idx="1635">
                  <c:v>566</c:v>
                </c:pt>
                <c:pt idx="1636">
                  <c:v>566</c:v>
                </c:pt>
                <c:pt idx="1637">
                  <c:v>566</c:v>
                </c:pt>
                <c:pt idx="1638">
                  <c:v>566</c:v>
                </c:pt>
                <c:pt idx="1639">
                  <c:v>566</c:v>
                </c:pt>
                <c:pt idx="1640">
                  <c:v>566</c:v>
                </c:pt>
                <c:pt idx="1641">
                  <c:v>566</c:v>
                </c:pt>
                <c:pt idx="1642">
                  <c:v>566</c:v>
                </c:pt>
                <c:pt idx="1643">
                  <c:v>566</c:v>
                </c:pt>
                <c:pt idx="1644">
                  <c:v>566</c:v>
                </c:pt>
                <c:pt idx="1645">
                  <c:v>566</c:v>
                </c:pt>
                <c:pt idx="1646">
                  <c:v>566</c:v>
                </c:pt>
                <c:pt idx="1647">
                  <c:v>566</c:v>
                </c:pt>
                <c:pt idx="1648">
                  <c:v>566</c:v>
                </c:pt>
                <c:pt idx="1649">
                  <c:v>566</c:v>
                </c:pt>
                <c:pt idx="1650">
                  <c:v>566</c:v>
                </c:pt>
                <c:pt idx="1651">
                  <c:v>566</c:v>
                </c:pt>
                <c:pt idx="1652">
                  <c:v>566</c:v>
                </c:pt>
                <c:pt idx="1653">
                  <c:v>566</c:v>
                </c:pt>
                <c:pt idx="1654">
                  <c:v>566</c:v>
                </c:pt>
                <c:pt idx="1655">
                  <c:v>566</c:v>
                </c:pt>
                <c:pt idx="1656">
                  <c:v>566</c:v>
                </c:pt>
                <c:pt idx="1657">
                  <c:v>566</c:v>
                </c:pt>
                <c:pt idx="1658">
                  <c:v>566</c:v>
                </c:pt>
                <c:pt idx="1659">
                  <c:v>566</c:v>
                </c:pt>
                <c:pt idx="1660">
                  <c:v>566</c:v>
                </c:pt>
                <c:pt idx="1661">
                  <c:v>566</c:v>
                </c:pt>
                <c:pt idx="1662">
                  <c:v>566</c:v>
                </c:pt>
                <c:pt idx="1663">
                  <c:v>566</c:v>
                </c:pt>
                <c:pt idx="1664">
                  <c:v>566</c:v>
                </c:pt>
                <c:pt idx="1665">
                  <c:v>566</c:v>
                </c:pt>
                <c:pt idx="1666">
                  <c:v>566</c:v>
                </c:pt>
                <c:pt idx="1667">
                  <c:v>566</c:v>
                </c:pt>
                <c:pt idx="1668">
                  <c:v>566</c:v>
                </c:pt>
                <c:pt idx="1669">
                  <c:v>566</c:v>
                </c:pt>
                <c:pt idx="1670">
                  <c:v>566</c:v>
                </c:pt>
                <c:pt idx="1671">
                  <c:v>566</c:v>
                </c:pt>
                <c:pt idx="1672">
                  <c:v>566</c:v>
                </c:pt>
                <c:pt idx="1673">
                  <c:v>566</c:v>
                </c:pt>
                <c:pt idx="1674">
                  <c:v>566</c:v>
                </c:pt>
                <c:pt idx="1675">
                  <c:v>566</c:v>
                </c:pt>
                <c:pt idx="1676">
                  <c:v>566</c:v>
                </c:pt>
                <c:pt idx="1677">
                  <c:v>566</c:v>
                </c:pt>
                <c:pt idx="1678">
                  <c:v>566</c:v>
                </c:pt>
                <c:pt idx="1679">
                  <c:v>566</c:v>
                </c:pt>
                <c:pt idx="1680">
                  <c:v>566</c:v>
                </c:pt>
                <c:pt idx="1681">
                  <c:v>566</c:v>
                </c:pt>
                <c:pt idx="1682">
                  <c:v>566</c:v>
                </c:pt>
                <c:pt idx="1683">
                  <c:v>566</c:v>
                </c:pt>
                <c:pt idx="1684">
                  <c:v>566</c:v>
                </c:pt>
                <c:pt idx="1685">
                  <c:v>566</c:v>
                </c:pt>
                <c:pt idx="1686">
                  <c:v>566</c:v>
                </c:pt>
                <c:pt idx="1687">
                  <c:v>566</c:v>
                </c:pt>
                <c:pt idx="1688">
                  <c:v>566</c:v>
                </c:pt>
                <c:pt idx="1689">
                  <c:v>566</c:v>
                </c:pt>
                <c:pt idx="1690">
                  <c:v>566</c:v>
                </c:pt>
                <c:pt idx="1691">
                  <c:v>566</c:v>
                </c:pt>
                <c:pt idx="1692">
                  <c:v>566</c:v>
                </c:pt>
                <c:pt idx="1693">
                  <c:v>566</c:v>
                </c:pt>
                <c:pt idx="1694">
                  <c:v>566</c:v>
                </c:pt>
                <c:pt idx="1695">
                  <c:v>566</c:v>
                </c:pt>
                <c:pt idx="1696">
                  <c:v>566</c:v>
                </c:pt>
                <c:pt idx="1697">
                  <c:v>566</c:v>
                </c:pt>
                <c:pt idx="1698">
                  <c:v>566</c:v>
                </c:pt>
                <c:pt idx="1699">
                  <c:v>566</c:v>
                </c:pt>
                <c:pt idx="1700">
                  <c:v>566</c:v>
                </c:pt>
                <c:pt idx="1701">
                  <c:v>566</c:v>
                </c:pt>
                <c:pt idx="1702">
                  <c:v>566</c:v>
                </c:pt>
                <c:pt idx="1703">
                  <c:v>566</c:v>
                </c:pt>
                <c:pt idx="1704">
                  <c:v>566</c:v>
                </c:pt>
                <c:pt idx="1705">
                  <c:v>566</c:v>
                </c:pt>
                <c:pt idx="1706">
                  <c:v>566</c:v>
                </c:pt>
                <c:pt idx="1707">
                  <c:v>566</c:v>
                </c:pt>
                <c:pt idx="1708">
                  <c:v>566</c:v>
                </c:pt>
                <c:pt idx="1709">
                  <c:v>566</c:v>
                </c:pt>
                <c:pt idx="1710">
                  <c:v>566</c:v>
                </c:pt>
                <c:pt idx="1711">
                  <c:v>566</c:v>
                </c:pt>
                <c:pt idx="1712">
                  <c:v>566</c:v>
                </c:pt>
                <c:pt idx="1713">
                  <c:v>566</c:v>
                </c:pt>
                <c:pt idx="1714">
                  <c:v>566</c:v>
                </c:pt>
                <c:pt idx="1715">
                  <c:v>566</c:v>
                </c:pt>
                <c:pt idx="1716">
                  <c:v>566</c:v>
                </c:pt>
                <c:pt idx="1717">
                  <c:v>566</c:v>
                </c:pt>
                <c:pt idx="1718">
                  <c:v>566</c:v>
                </c:pt>
                <c:pt idx="1719">
                  <c:v>566</c:v>
                </c:pt>
                <c:pt idx="1720">
                  <c:v>566</c:v>
                </c:pt>
                <c:pt idx="1721">
                  <c:v>566</c:v>
                </c:pt>
                <c:pt idx="1722">
                  <c:v>566</c:v>
                </c:pt>
                <c:pt idx="1723">
                  <c:v>566</c:v>
                </c:pt>
                <c:pt idx="1724">
                  <c:v>566</c:v>
                </c:pt>
                <c:pt idx="1725">
                  <c:v>566</c:v>
                </c:pt>
                <c:pt idx="1726">
                  <c:v>566</c:v>
                </c:pt>
                <c:pt idx="1727">
                  <c:v>566</c:v>
                </c:pt>
                <c:pt idx="1728">
                  <c:v>566</c:v>
                </c:pt>
                <c:pt idx="1729">
                  <c:v>566</c:v>
                </c:pt>
                <c:pt idx="1730">
                  <c:v>566</c:v>
                </c:pt>
                <c:pt idx="1731">
                  <c:v>566</c:v>
                </c:pt>
                <c:pt idx="1732">
                  <c:v>566</c:v>
                </c:pt>
                <c:pt idx="1733">
                  <c:v>566</c:v>
                </c:pt>
                <c:pt idx="1734">
                  <c:v>566</c:v>
                </c:pt>
                <c:pt idx="1735">
                  <c:v>566</c:v>
                </c:pt>
                <c:pt idx="1736">
                  <c:v>566</c:v>
                </c:pt>
                <c:pt idx="1737">
                  <c:v>566</c:v>
                </c:pt>
                <c:pt idx="1738">
                  <c:v>566</c:v>
                </c:pt>
                <c:pt idx="1739">
                  <c:v>566</c:v>
                </c:pt>
                <c:pt idx="1740">
                  <c:v>566</c:v>
                </c:pt>
                <c:pt idx="1741">
                  <c:v>566</c:v>
                </c:pt>
                <c:pt idx="1742">
                  <c:v>566</c:v>
                </c:pt>
                <c:pt idx="1743">
                  <c:v>566</c:v>
                </c:pt>
                <c:pt idx="1744">
                  <c:v>566</c:v>
                </c:pt>
                <c:pt idx="1745">
                  <c:v>566</c:v>
                </c:pt>
                <c:pt idx="1746">
                  <c:v>566</c:v>
                </c:pt>
                <c:pt idx="1747">
                  <c:v>566</c:v>
                </c:pt>
                <c:pt idx="1748">
                  <c:v>566</c:v>
                </c:pt>
                <c:pt idx="1749">
                  <c:v>566</c:v>
                </c:pt>
                <c:pt idx="1750">
                  <c:v>566</c:v>
                </c:pt>
                <c:pt idx="1751">
                  <c:v>566</c:v>
                </c:pt>
                <c:pt idx="1752">
                  <c:v>566</c:v>
                </c:pt>
                <c:pt idx="1753">
                  <c:v>566</c:v>
                </c:pt>
                <c:pt idx="1754">
                  <c:v>566</c:v>
                </c:pt>
                <c:pt idx="1755">
                  <c:v>566</c:v>
                </c:pt>
                <c:pt idx="1756">
                  <c:v>566</c:v>
                </c:pt>
                <c:pt idx="1757">
                  <c:v>566</c:v>
                </c:pt>
                <c:pt idx="1758">
                  <c:v>566</c:v>
                </c:pt>
                <c:pt idx="1759">
                  <c:v>566</c:v>
                </c:pt>
                <c:pt idx="1760">
                  <c:v>566</c:v>
                </c:pt>
                <c:pt idx="1761">
                  <c:v>566</c:v>
                </c:pt>
                <c:pt idx="1762">
                  <c:v>566</c:v>
                </c:pt>
                <c:pt idx="1763">
                  <c:v>566</c:v>
                </c:pt>
                <c:pt idx="1764">
                  <c:v>566</c:v>
                </c:pt>
                <c:pt idx="1765">
                  <c:v>566</c:v>
                </c:pt>
                <c:pt idx="1766">
                  <c:v>566</c:v>
                </c:pt>
                <c:pt idx="1767">
                  <c:v>566</c:v>
                </c:pt>
                <c:pt idx="1768">
                  <c:v>566</c:v>
                </c:pt>
                <c:pt idx="1769">
                  <c:v>566</c:v>
                </c:pt>
                <c:pt idx="1770">
                  <c:v>566</c:v>
                </c:pt>
                <c:pt idx="1771">
                  <c:v>566</c:v>
                </c:pt>
                <c:pt idx="1772">
                  <c:v>566</c:v>
                </c:pt>
                <c:pt idx="1773">
                  <c:v>566</c:v>
                </c:pt>
                <c:pt idx="1774">
                  <c:v>566</c:v>
                </c:pt>
                <c:pt idx="1775">
                  <c:v>566</c:v>
                </c:pt>
                <c:pt idx="1776">
                  <c:v>566</c:v>
                </c:pt>
                <c:pt idx="1777">
                  <c:v>556</c:v>
                </c:pt>
                <c:pt idx="1778">
                  <c:v>556</c:v>
                </c:pt>
                <c:pt idx="1779">
                  <c:v>546</c:v>
                </c:pt>
                <c:pt idx="1780">
                  <c:v>546</c:v>
                </c:pt>
                <c:pt idx="1781">
                  <c:v>546</c:v>
                </c:pt>
                <c:pt idx="1782">
                  <c:v>546</c:v>
                </c:pt>
                <c:pt idx="1783">
                  <c:v>546</c:v>
                </c:pt>
                <c:pt idx="1784">
                  <c:v>538</c:v>
                </c:pt>
                <c:pt idx="1785">
                  <c:v>538</c:v>
                </c:pt>
                <c:pt idx="1786">
                  <c:v>538</c:v>
                </c:pt>
                <c:pt idx="1787">
                  <c:v>546</c:v>
                </c:pt>
                <c:pt idx="1788">
                  <c:v>538</c:v>
                </c:pt>
                <c:pt idx="1789">
                  <c:v>538</c:v>
                </c:pt>
                <c:pt idx="1790">
                  <c:v>538</c:v>
                </c:pt>
                <c:pt idx="1791">
                  <c:v>538</c:v>
                </c:pt>
                <c:pt idx="1792">
                  <c:v>538</c:v>
                </c:pt>
                <c:pt idx="1793">
                  <c:v>546</c:v>
                </c:pt>
                <c:pt idx="1794">
                  <c:v>538</c:v>
                </c:pt>
                <c:pt idx="1795">
                  <c:v>538</c:v>
                </c:pt>
                <c:pt idx="1796">
                  <c:v>538</c:v>
                </c:pt>
                <c:pt idx="1797">
                  <c:v>538</c:v>
                </c:pt>
                <c:pt idx="1798">
                  <c:v>538</c:v>
                </c:pt>
                <c:pt idx="1799">
                  <c:v>538</c:v>
                </c:pt>
                <c:pt idx="1800">
                  <c:v>538</c:v>
                </c:pt>
                <c:pt idx="1801">
                  <c:v>538</c:v>
                </c:pt>
                <c:pt idx="1802">
                  <c:v>538</c:v>
                </c:pt>
                <c:pt idx="1803">
                  <c:v>538</c:v>
                </c:pt>
                <c:pt idx="1804">
                  <c:v>538</c:v>
                </c:pt>
                <c:pt idx="1805">
                  <c:v>538</c:v>
                </c:pt>
                <c:pt idx="1806">
                  <c:v>538</c:v>
                </c:pt>
                <c:pt idx="1807">
                  <c:v>538</c:v>
                </c:pt>
                <c:pt idx="1808">
                  <c:v>538</c:v>
                </c:pt>
                <c:pt idx="1809">
                  <c:v>538</c:v>
                </c:pt>
                <c:pt idx="1810">
                  <c:v>538</c:v>
                </c:pt>
                <c:pt idx="1811">
                  <c:v>538</c:v>
                </c:pt>
                <c:pt idx="1812">
                  <c:v>538</c:v>
                </c:pt>
                <c:pt idx="1813">
                  <c:v>538</c:v>
                </c:pt>
                <c:pt idx="1814">
                  <c:v>538</c:v>
                </c:pt>
                <c:pt idx="1815">
                  <c:v>538</c:v>
                </c:pt>
                <c:pt idx="1816">
                  <c:v>538</c:v>
                </c:pt>
                <c:pt idx="1817">
                  <c:v>538</c:v>
                </c:pt>
                <c:pt idx="1818">
                  <c:v>538</c:v>
                </c:pt>
                <c:pt idx="1819">
                  <c:v>538</c:v>
                </c:pt>
                <c:pt idx="1820">
                  <c:v>538</c:v>
                </c:pt>
                <c:pt idx="1821">
                  <c:v>538</c:v>
                </c:pt>
                <c:pt idx="1822">
                  <c:v>538</c:v>
                </c:pt>
                <c:pt idx="1823">
                  <c:v>538</c:v>
                </c:pt>
                <c:pt idx="1824">
                  <c:v>538</c:v>
                </c:pt>
                <c:pt idx="1825">
                  <c:v>538</c:v>
                </c:pt>
                <c:pt idx="1826">
                  <c:v>538</c:v>
                </c:pt>
                <c:pt idx="1827">
                  <c:v>538</c:v>
                </c:pt>
                <c:pt idx="1828">
                  <c:v>538</c:v>
                </c:pt>
                <c:pt idx="1829">
                  <c:v>538</c:v>
                </c:pt>
                <c:pt idx="1830">
                  <c:v>538</c:v>
                </c:pt>
                <c:pt idx="1831">
                  <c:v>538</c:v>
                </c:pt>
                <c:pt idx="1832">
                  <c:v>538</c:v>
                </c:pt>
                <c:pt idx="1833">
                  <c:v>538</c:v>
                </c:pt>
                <c:pt idx="1834">
                  <c:v>538</c:v>
                </c:pt>
                <c:pt idx="1835">
                  <c:v>538</c:v>
                </c:pt>
                <c:pt idx="1836">
                  <c:v>538</c:v>
                </c:pt>
                <c:pt idx="1837">
                  <c:v>538</c:v>
                </c:pt>
                <c:pt idx="1838">
                  <c:v>538</c:v>
                </c:pt>
                <c:pt idx="1839">
                  <c:v>538</c:v>
                </c:pt>
                <c:pt idx="1840">
                  <c:v>538</c:v>
                </c:pt>
                <c:pt idx="1841">
                  <c:v>538</c:v>
                </c:pt>
                <c:pt idx="1842">
                  <c:v>538</c:v>
                </c:pt>
                <c:pt idx="1843">
                  <c:v>538</c:v>
                </c:pt>
                <c:pt idx="1844">
                  <c:v>538</c:v>
                </c:pt>
                <c:pt idx="1845">
                  <c:v>538</c:v>
                </c:pt>
                <c:pt idx="1846">
                  <c:v>538</c:v>
                </c:pt>
                <c:pt idx="1847">
                  <c:v>538</c:v>
                </c:pt>
                <c:pt idx="1848">
                  <c:v>538</c:v>
                </c:pt>
                <c:pt idx="1849">
                  <c:v>538</c:v>
                </c:pt>
                <c:pt idx="1850">
                  <c:v>538</c:v>
                </c:pt>
                <c:pt idx="1851">
                  <c:v>538</c:v>
                </c:pt>
                <c:pt idx="1852">
                  <c:v>538</c:v>
                </c:pt>
                <c:pt idx="1853">
                  <c:v>538</c:v>
                </c:pt>
                <c:pt idx="1854">
                  <c:v>538</c:v>
                </c:pt>
                <c:pt idx="1855">
                  <c:v>538</c:v>
                </c:pt>
                <c:pt idx="1856">
                  <c:v>538</c:v>
                </c:pt>
                <c:pt idx="1857">
                  <c:v>538</c:v>
                </c:pt>
                <c:pt idx="1858">
                  <c:v>538</c:v>
                </c:pt>
                <c:pt idx="1859">
                  <c:v>538</c:v>
                </c:pt>
                <c:pt idx="1860">
                  <c:v>538</c:v>
                </c:pt>
                <c:pt idx="1861">
                  <c:v>538</c:v>
                </c:pt>
                <c:pt idx="1862">
                  <c:v>538</c:v>
                </c:pt>
                <c:pt idx="1863">
                  <c:v>538</c:v>
                </c:pt>
                <c:pt idx="1864">
                  <c:v>538</c:v>
                </c:pt>
                <c:pt idx="1865">
                  <c:v>538</c:v>
                </c:pt>
                <c:pt idx="1866">
                  <c:v>538</c:v>
                </c:pt>
                <c:pt idx="1867">
                  <c:v>538</c:v>
                </c:pt>
                <c:pt idx="1868">
                  <c:v>538</c:v>
                </c:pt>
                <c:pt idx="1869">
                  <c:v>538</c:v>
                </c:pt>
                <c:pt idx="1870">
                  <c:v>538</c:v>
                </c:pt>
                <c:pt idx="1871">
                  <c:v>538</c:v>
                </c:pt>
                <c:pt idx="1872">
                  <c:v>538</c:v>
                </c:pt>
                <c:pt idx="1873">
                  <c:v>538</c:v>
                </c:pt>
                <c:pt idx="1874">
                  <c:v>538</c:v>
                </c:pt>
                <c:pt idx="1875">
                  <c:v>538</c:v>
                </c:pt>
                <c:pt idx="1876">
                  <c:v>538</c:v>
                </c:pt>
                <c:pt idx="1877">
                  <c:v>538</c:v>
                </c:pt>
                <c:pt idx="1878">
                  <c:v>538</c:v>
                </c:pt>
                <c:pt idx="1879">
                  <c:v>538</c:v>
                </c:pt>
                <c:pt idx="1880">
                  <c:v>538</c:v>
                </c:pt>
                <c:pt idx="1881">
                  <c:v>538</c:v>
                </c:pt>
                <c:pt idx="1882">
                  <c:v>538</c:v>
                </c:pt>
                <c:pt idx="1883">
                  <c:v>538</c:v>
                </c:pt>
                <c:pt idx="1884">
                  <c:v>538</c:v>
                </c:pt>
                <c:pt idx="1885">
                  <c:v>538</c:v>
                </c:pt>
                <c:pt idx="1886">
                  <c:v>538</c:v>
                </c:pt>
                <c:pt idx="1887">
                  <c:v>538</c:v>
                </c:pt>
                <c:pt idx="1888">
                  <c:v>538</c:v>
                </c:pt>
                <c:pt idx="1889">
                  <c:v>546</c:v>
                </c:pt>
                <c:pt idx="1890">
                  <c:v>538</c:v>
                </c:pt>
                <c:pt idx="1891">
                  <c:v>538</c:v>
                </c:pt>
                <c:pt idx="1892">
                  <c:v>538</c:v>
                </c:pt>
                <c:pt idx="1893">
                  <c:v>538</c:v>
                </c:pt>
                <c:pt idx="1894">
                  <c:v>538</c:v>
                </c:pt>
                <c:pt idx="1895">
                  <c:v>538</c:v>
                </c:pt>
                <c:pt idx="1896">
                  <c:v>538</c:v>
                </c:pt>
                <c:pt idx="1897">
                  <c:v>538</c:v>
                </c:pt>
                <c:pt idx="1898">
                  <c:v>538</c:v>
                </c:pt>
                <c:pt idx="1899">
                  <c:v>538</c:v>
                </c:pt>
                <c:pt idx="1900">
                  <c:v>538</c:v>
                </c:pt>
                <c:pt idx="1901">
                  <c:v>538</c:v>
                </c:pt>
                <c:pt idx="1902">
                  <c:v>538</c:v>
                </c:pt>
                <c:pt idx="1903">
                  <c:v>538</c:v>
                </c:pt>
                <c:pt idx="1904">
                  <c:v>538</c:v>
                </c:pt>
                <c:pt idx="1905">
                  <c:v>538</c:v>
                </c:pt>
                <c:pt idx="1906">
                  <c:v>538</c:v>
                </c:pt>
                <c:pt idx="1907">
                  <c:v>538</c:v>
                </c:pt>
                <c:pt idx="1908">
                  <c:v>538</c:v>
                </c:pt>
                <c:pt idx="1909">
                  <c:v>538</c:v>
                </c:pt>
                <c:pt idx="1910">
                  <c:v>538</c:v>
                </c:pt>
                <c:pt idx="1911">
                  <c:v>538</c:v>
                </c:pt>
                <c:pt idx="1912">
                  <c:v>538</c:v>
                </c:pt>
                <c:pt idx="1913">
                  <c:v>538</c:v>
                </c:pt>
                <c:pt idx="1914">
                  <c:v>538</c:v>
                </c:pt>
                <c:pt idx="1915">
                  <c:v>538</c:v>
                </c:pt>
                <c:pt idx="1916">
                  <c:v>538</c:v>
                </c:pt>
                <c:pt idx="1917">
                  <c:v>538</c:v>
                </c:pt>
                <c:pt idx="1918">
                  <c:v>538</c:v>
                </c:pt>
                <c:pt idx="1919">
                  <c:v>538</c:v>
                </c:pt>
                <c:pt idx="1920">
                  <c:v>538</c:v>
                </c:pt>
                <c:pt idx="1921">
                  <c:v>538</c:v>
                </c:pt>
                <c:pt idx="1922">
                  <c:v>538</c:v>
                </c:pt>
                <c:pt idx="1923">
                  <c:v>538</c:v>
                </c:pt>
                <c:pt idx="1924">
                  <c:v>538</c:v>
                </c:pt>
                <c:pt idx="1925">
                  <c:v>538</c:v>
                </c:pt>
                <c:pt idx="1926">
                  <c:v>538</c:v>
                </c:pt>
                <c:pt idx="1927">
                  <c:v>538</c:v>
                </c:pt>
                <c:pt idx="1928">
                  <c:v>538</c:v>
                </c:pt>
                <c:pt idx="1929">
                  <c:v>538</c:v>
                </c:pt>
                <c:pt idx="1930">
                  <c:v>538</c:v>
                </c:pt>
                <c:pt idx="1931">
                  <c:v>538</c:v>
                </c:pt>
                <c:pt idx="1932">
                  <c:v>538</c:v>
                </c:pt>
                <c:pt idx="1933">
                  <c:v>538</c:v>
                </c:pt>
                <c:pt idx="1934">
                  <c:v>538</c:v>
                </c:pt>
                <c:pt idx="1935">
                  <c:v>538</c:v>
                </c:pt>
                <c:pt idx="1936">
                  <c:v>538</c:v>
                </c:pt>
                <c:pt idx="1937">
                  <c:v>538</c:v>
                </c:pt>
                <c:pt idx="1938">
                  <c:v>538</c:v>
                </c:pt>
                <c:pt idx="1939">
                  <c:v>538</c:v>
                </c:pt>
                <c:pt idx="1940">
                  <c:v>538</c:v>
                </c:pt>
                <c:pt idx="1941">
                  <c:v>538</c:v>
                </c:pt>
                <c:pt idx="1942">
                  <c:v>538</c:v>
                </c:pt>
                <c:pt idx="1943">
                  <c:v>538</c:v>
                </c:pt>
                <c:pt idx="1944">
                  <c:v>538</c:v>
                </c:pt>
                <c:pt idx="1945">
                  <c:v>538</c:v>
                </c:pt>
                <c:pt idx="1946">
                  <c:v>538</c:v>
                </c:pt>
                <c:pt idx="1947">
                  <c:v>538</c:v>
                </c:pt>
                <c:pt idx="1948">
                  <c:v>538</c:v>
                </c:pt>
                <c:pt idx="1949">
                  <c:v>538</c:v>
                </c:pt>
                <c:pt idx="1950">
                  <c:v>538</c:v>
                </c:pt>
                <c:pt idx="1951">
                  <c:v>538</c:v>
                </c:pt>
                <c:pt idx="1952">
                  <c:v>538</c:v>
                </c:pt>
                <c:pt idx="1953">
                  <c:v>538</c:v>
                </c:pt>
                <c:pt idx="1954">
                  <c:v>538</c:v>
                </c:pt>
                <c:pt idx="1955">
                  <c:v>538</c:v>
                </c:pt>
                <c:pt idx="1956">
                  <c:v>538</c:v>
                </c:pt>
                <c:pt idx="1957">
                  <c:v>538</c:v>
                </c:pt>
                <c:pt idx="1958">
                  <c:v>538</c:v>
                </c:pt>
                <c:pt idx="1959">
                  <c:v>538</c:v>
                </c:pt>
                <c:pt idx="1960">
                  <c:v>538</c:v>
                </c:pt>
                <c:pt idx="1961">
                  <c:v>538</c:v>
                </c:pt>
                <c:pt idx="1962">
                  <c:v>538</c:v>
                </c:pt>
                <c:pt idx="1963">
                  <c:v>538</c:v>
                </c:pt>
                <c:pt idx="1964">
                  <c:v>538</c:v>
                </c:pt>
                <c:pt idx="1965">
                  <c:v>538</c:v>
                </c:pt>
                <c:pt idx="1966">
                  <c:v>538</c:v>
                </c:pt>
                <c:pt idx="1967">
                  <c:v>538</c:v>
                </c:pt>
                <c:pt idx="1968">
                  <c:v>538</c:v>
                </c:pt>
                <c:pt idx="1969">
                  <c:v>538</c:v>
                </c:pt>
                <c:pt idx="1970">
                  <c:v>538</c:v>
                </c:pt>
                <c:pt idx="1971">
                  <c:v>538</c:v>
                </c:pt>
                <c:pt idx="1972">
                  <c:v>538</c:v>
                </c:pt>
                <c:pt idx="1973">
                  <c:v>538</c:v>
                </c:pt>
                <c:pt idx="1974">
                  <c:v>538</c:v>
                </c:pt>
                <c:pt idx="1975">
                  <c:v>538</c:v>
                </c:pt>
                <c:pt idx="1976">
                  <c:v>538</c:v>
                </c:pt>
                <c:pt idx="1977">
                  <c:v>538</c:v>
                </c:pt>
                <c:pt idx="1978">
                  <c:v>538</c:v>
                </c:pt>
                <c:pt idx="1979">
                  <c:v>538</c:v>
                </c:pt>
                <c:pt idx="1980">
                  <c:v>538</c:v>
                </c:pt>
                <c:pt idx="1981">
                  <c:v>538</c:v>
                </c:pt>
                <c:pt idx="1982">
                  <c:v>538</c:v>
                </c:pt>
                <c:pt idx="1983">
                  <c:v>538</c:v>
                </c:pt>
                <c:pt idx="1984">
                  <c:v>538</c:v>
                </c:pt>
                <c:pt idx="1985">
                  <c:v>538</c:v>
                </c:pt>
                <c:pt idx="1986">
                  <c:v>538</c:v>
                </c:pt>
                <c:pt idx="1987">
                  <c:v>538</c:v>
                </c:pt>
                <c:pt idx="1988">
                  <c:v>538</c:v>
                </c:pt>
                <c:pt idx="1989">
                  <c:v>538</c:v>
                </c:pt>
                <c:pt idx="1990">
                  <c:v>538</c:v>
                </c:pt>
                <c:pt idx="1991">
                  <c:v>538</c:v>
                </c:pt>
                <c:pt idx="1992">
                  <c:v>538</c:v>
                </c:pt>
                <c:pt idx="1993">
                  <c:v>538</c:v>
                </c:pt>
                <c:pt idx="1994">
                  <c:v>538</c:v>
                </c:pt>
                <c:pt idx="1995">
                  <c:v>538</c:v>
                </c:pt>
                <c:pt idx="1996">
                  <c:v>538</c:v>
                </c:pt>
                <c:pt idx="1997">
                  <c:v>538</c:v>
                </c:pt>
                <c:pt idx="1998">
                  <c:v>538</c:v>
                </c:pt>
                <c:pt idx="1999">
                  <c:v>538</c:v>
                </c:pt>
                <c:pt idx="2000">
                  <c:v>538</c:v>
                </c:pt>
                <c:pt idx="2001">
                  <c:v>538</c:v>
                </c:pt>
                <c:pt idx="2002">
                  <c:v>538</c:v>
                </c:pt>
                <c:pt idx="2003">
                  <c:v>538</c:v>
                </c:pt>
                <c:pt idx="2004">
                  <c:v>538</c:v>
                </c:pt>
                <c:pt idx="2005">
                  <c:v>538</c:v>
                </c:pt>
                <c:pt idx="2006">
                  <c:v>538</c:v>
                </c:pt>
                <c:pt idx="2007">
                  <c:v>538</c:v>
                </c:pt>
                <c:pt idx="2008">
                  <c:v>538</c:v>
                </c:pt>
                <c:pt idx="2009">
                  <c:v>538</c:v>
                </c:pt>
                <c:pt idx="2010">
                  <c:v>538</c:v>
                </c:pt>
                <c:pt idx="2011">
                  <c:v>538</c:v>
                </c:pt>
                <c:pt idx="2012">
                  <c:v>538</c:v>
                </c:pt>
                <c:pt idx="2013">
                  <c:v>538</c:v>
                </c:pt>
                <c:pt idx="2014">
                  <c:v>538</c:v>
                </c:pt>
                <c:pt idx="2015">
                  <c:v>538</c:v>
                </c:pt>
                <c:pt idx="2016">
                  <c:v>538</c:v>
                </c:pt>
                <c:pt idx="2017">
                  <c:v>538</c:v>
                </c:pt>
                <c:pt idx="2018">
                  <c:v>538</c:v>
                </c:pt>
                <c:pt idx="2019">
                  <c:v>538</c:v>
                </c:pt>
                <c:pt idx="2020">
                  <c:v>538</c:v>
                </c:pt>
                <c:pt idx="2021">
                  <c:v>538</c:v>
                </c:pt>
                <c:pt idx="2022">
                  <c:v>538</c:v>
                </c:pt>
                <c:pt idx="2023">
                  <c:v>538</c:v>
                </c:pt>
                <c:pt idx="2024">
                  <c:v>538</c:v>
                </c:pt>
                <c:pt idx="2025">
                  <c:v>538</c:v>
                </c:pt>
                <c:pt idx="2026">
                  <c:v>538</c:v>
                </c:pt>
                <c:pt idx="2027">
                  <c:v>538</c:v>
                </c:pt>
                <c:pt idx="2028">
                  <c:v>538</c:v>
                </c:pt>
                <c:pt idx="2029">
                  <c:v>538</c:v>
                </c:pt>
                <c:pt idx="2030">
                  <c:v>538</c:v>
                </c:pt>
                <c:pt idx="2031">
                  <c:v>538</c:v>
                </c:pt>
                <c:pt idx="2032">
                  <c:v>538</c:v>
                </c:pt>
                <c:pt idx="2033">
                  <c:v>538</c:v>
                </c:pt>
                <c:pt idx="2034">
                  <c:v>538</c:v>
                </c:pt>
                <c:pt idx="2035">
                  <c:v>538</c:v>
                </c:pt>
                <c:pt idx="2036">
                  <c:v>538</c:v>
                </c:pt>
                <c:pt idx="2037">
                  <c:v>538</c:v>
                </c:pt>
                <c:pt idx="2038">
                  <c:v>538</c:v>
                </c:pt>
                <c:pt idx="2039">
                  <c:v>538</c:v>
                </c:pt>
                <c:pt idx="2040">
                  <c:v>538</c:v>
                </c:pt>
                <c:pt idx="2041">
                  <c:v>538</c:v>
                </c:pt>
                <c:pt idx="2042">
                  <c:v>538</c:v>
                </c:pt>
                <c:pt idx="2043">
                  <c:v>538</c:v>
                </c:pt>
                <c:pt idx="2044">
                  <c:v>538</c:v>
                </c:pt>
                <c:pt idx="2045">
                  <c:v>538</c:v>
                </c:pt>
                <c:pt idx="2046">
                  <c:v>538</c:v>
                </c:pt>
                <c:pt idx="2047">
                  <c:v>538</c:v>
                </c:pt>
                <c:pt idx="2048">
                  <c:v>538</c:v>
                </c:pt>
                <c:pt idx="2049">
                  <c:v>538</c:v>
                </c:pt>
                <c:pt idx="2050">
                  <c:v>538</c:v>
                </c:pt>
                <c:pt idx="2051">
                  <c:v>538</c:v>
                </c:pt>
                <c:pt idx="2052">
                  <c:v>538</c:v>
                </c:pt>
                <c:pt idx="2053">
                  <c:v>538</c:v>
                </c:pt>
                <c:pt idx="2054">
                  <c:v>538</c:v>
                </c:pt>
                <c:pt idx="2055">
                  <c:v>538</c:v>
                </c:pt>
                <c:pt idx="2056">
                  <c:v>538</c:v>
                </c:pt>
                <c:pt idx="2057">
                  <c:v>538</c:v>
                </c:pt>
                <c:pt idx="2058">
                  <c:v>538</c:v>
                </c:pt>
                <c:pt idx="2059">
                  <c:v>538</c:v>
                </c:pt>
                <c:pt idx="2060">
                  <c:v>538</c:v>
                </c:pt>
                <c:pt idx="2061">
                  <c:v>538</c:v>
                </c:pt>
                <c:pt idx="2062">
                  <c:v>538</c:v>
                </c:pt>
                <c:pt idx="2063">
                  <c:v>538</c:v>
                </c:pt>
                <c:pt idx="2064">
                  <c:v>538</c:v>
                </c:pt>
                <c:pt idx="2065">
                  <c:v>538</c:v>
                </c:pt>
                <c:pt idx="2066">
                  <c:v>538</c:v>
                </c:pt>
                <c:pt idx="2067">
                  <c:v>538</c:v>
                </c:pt>
                <c:pt idx="2068">
                  <c:v>538</c:v>
                </c:pt>
                <c:pt idx="2069">
                  <c:v>538</c:v>
                </c:pt>
                <c:pt idx="2070">
                  <c:v>538</c:v>
                </c:pt>
                <c:pt idx="2071">
                  <c:v>538</c:v>
                </c:pt>
                <c:pt idx="2072">
                  <c:v>538</c:v>
                </c:pt>
                <c:pt idx="2073">
                  <c:v>538</c:v>
                </c:pt>
                <c:pt idx="2074">
                  <c:v>538</c:v>
                </c:pt>
                <c:pt idx="2075">
                  <c:v>538</c:v>
                </c:pt>
                <c:pt idx="2076">
                  <c:v>538</c:v>
                </c:pt>
                <c:pt idx="2077">
                  <c:v>538</c:v>
                </c:pt>
                <c:pt idx="2078">
                  <c:v>538</c:v>
                </c:pt>
                <c:pt idx="2079">
                  <c:v>538</c:v>
                </c:pt>
                <c:pt idx="2080">
                  <c:v>538</c:v>
                </c:pt>
                <c:pt idx="2081">
                  <c:v>538</c:v>
                </c:pt>
                <c:pt idx="2082">
                  <c:v>538</c:v>
                </c:pt>
                <c:pt idx="2083">
                  <c:v>538</c:v>
                </c:pt>
                <c:pt idx="2084">
                  <c:v>538</c:v>
                </c:pt>
                <c:pt idx="2085">
                  <c:v>538</c:v>
                </c:pt>
                <c:pt idx="2086">
                  <c:v>538</c:v>
                </c:pt>
                <c:pt idx="2087">
                  <c:v>538</c:v>
                </c:pt>
                <c:pt idx="2088">
                  <c:v>538</c:v>
                </c:pt>
                <c:pt idx="2089">
                  <c:v>538</c:v>
                </c:pt>
                <c:pt idx="2090">
                  <c:v>538</c:v>
                </c:pt>
                <c:pt idx="2091">
                  <c:v>538</c:v>
                </c:pt>
                <c:pt idx="2092">
                  <c:v>538</c:v>
                </c:pt>
                <c:pt idx="2093">
                  <c:v>538</c:v>
                </c:pt>
                <c:pt idx="2094">
                  <c:v>538</c:v>
                </c:pt>
                <c:pt idx="2095">
                  <c:v>538</c:v>
                </c:pt>
                <c:pt idx="2096">
                  <c:v>538</c:v>
                </c:pt>
                <c:pt idx="2097">
                  <c:v>538</c:v>
                </c:pt>
                <c:pt idx="2098">
                  <c:v>538</c:v>
                </c:pt>
                <c:pt idx="2099">
                  <c:v>538</c:v>
                </c:pt>
                <c:pt idx="2100">
                  <c:v>538</c:v>
                </c:pt>
                <c:pt idx="2101">
                  <c:v>538</c:v>
                </c:pt>
                <c:pt idx="2102">
                  <c:v>538</c:v>
                </c:pt>
                <c:pt idx="2103">
                  <c:v>538</c:v>
                </c:pt>
                <c:pt idx="2104">
                  <c:v>538</c:v>
                </c:pt>
                <c:pt idx="2105">
                  <c:v>538</c:v>
                </c:pt>
                <c:pt idx="2106">
                  <c:v>538</c:v>
                </c:pt>
                <c:pt idx="2107">
                  <c:v>538</c:v>
                </c:pt>
                <c:pt idx="2108">
                  <c:v>538</c:v>
                </c:pt>
                <c:pt idx="2109">
                  <c:v>538</c:v>
                </c:pt>
                <c:pt idx="2110">
                  <c:v>538</c:v>
                </c:pt>
                <c:pt idx="2111">
                  <c:v>538</c:v>
                </c:pt>
                <c:pt idx="2112">
                  <c:v>538</c:v>
                </c:pt>
                <c:pt idx="2113">
                  <c:v>538</c:v>
                </c:pt>
                <c:pt idx="2114">
                  <c:v>538</c:v>
                </c:pt>
                <c:pt idx="2115">
                  <c:v>538</c:v>
                </c:pt>
                <c:pt idx="2116">
                  <c:v>538</c:v>
                </c:pt>
                <c:pt idx="2117">
                  <c:v>538</c:v>
                </c:pt>
                <c:pt idx="2118">
                  <c:v>538</c:v>
                </c:pt>
                <c:pt idx="2119">
                  <c:v>538</c:v>
                </c:pt>
                <c:pt idx="2120">
                  <c:v>538</c:v>
                </c:pt>
                <c:pt idx="2121">
                  <c:v>538</c:v>
                </c:pt>
                <c:pt idx="2122">
                  <c:v>538</c:v>
                </c:pt>
                <c:pt idx="2123">
                  <c:v>538</c:v>
                </c:pt>
                <c:pt idx="2124">
                  <c:v>538</c:v>
                </c:pt>
                <c:pt idx="2125">
                  <c:v>538</c:v>
                </c:pt>
                <c:pt idx="2126">
                  <c:v>538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46C-4680-A7D3-6AC4ADBB6E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0756655"/>
        <c:axId val="830757487"/>
        <c:extLst/>
      </c:scatterChart>
      <c:scatterChart>
        <c:scatterStyle val="lineMarker"/>
        <c:varyColors val="0"/>
        <c:ser>
          <c:idx val="2"/>
          <c:order val="1"/>
          <c:tx>
            <c:v>AE event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Parametrics!$A$2:$A$513</c:f>
              <c:numCache>
                <c:formatCode>General</c:formatCode>
                <c:ptCount val="512"/>
                <c:pt idx="0">
                  <c:v>4.9260000000000002</c:v>
                </c:pt>
                <c:pt idx="1">
                  <c:v>6.17</c:v>
                </c:pt>
                <c:pt idx="2">
                  <c:v>10.744999999999999</c:v>
                </c:pt>
                <c:pt idx="3">
                  <c:v>27.145</c:v>
                </c:pt>
                <c:pt idx="4">
                  <c:v>28.247</c:v>
                </c:pt>
                <c:pt idx="5">
                  <c:v>28.530999999999999</c:v>
                </c:pt>
                <c:pt idx="6">
                  <c:v>28.646000000000001</c:v>
                </c:pt>
                <c:pt idx="7">
                  <c:v>28.678999999999998</c:v>
                </c:pt>
                <c:pt idx="8">
                  <c:v>28.681000000000001</c:v>
                </c:pt>
                <c:pt idx="9">
                  <c:v>28.689</c:v>
                </c:pt>
                <c:pt idx="10">
                  <c:v>28.696000000000002</c:v>
                </c:pt>
                <c:pt idx="11">
                  <c:v>28.698</c:v>
                </c:pt>
                <c:pt idx="12">
                  <c:v>28.704000000000001</c:v>
                </c:pt>
                <c:pt idx="13">
                  <c:v>28.718</c:v>
                </c:pt>
                <c:pt idx="14">
                  <c:v>28.724</c:v>
                </c:pt>
                <c:pt idx="15">
                  <c:v>28.731000000000002</c:v>
                </c:pt>
                <c:pt idx="16">
                  <c:v>28.733000000000001</c:v>
                </c:pt>
                <c:pt idx="17">
                  <c:v>28.742999999999999</c:v>
                </c:pt>
                <c:pt idx="18">
                  <c:v>28.745000000000001</c:v>
                </c:pt>
                <c:pt idx="19">
                  <c:v>28.748999999999999</c:v>
                </c:pt>
                <c:pt idx="20">
                  <c:v>28.75</c:v>
                </c:pt>
                <c:pt idx="21">
                  <c:v>28.753</c:v>
                </c:pt>
                <c:pt idx="22">
                  <c:v>28.757000000000001</c:v>
                </c:pt>
                <c:pt idx="23">
                  <c:v>28.759</c:v>
                </c:pt>
                <c:pt idx="24">
                  <c:v>28.762</c:v>
                </c:pt>
                <c:pt idx="25">
                  <c:v>28.765000000000001</c:v>
                </c:pt>
                <c:pt idx="26">
                  <c:v>28.768000000000001</c:v>
                </c:pt>
                <c:pt idx="27">
                  <c:v>28.77</c:v>
                </c:pt>
                <c:pt idx="28">
                  <c:v>28.771999999999998</c:v>
                </c:pt>
                <c:pt idx="29">
                  <c:v>28.774000000000001</c:v>
                </c:pt>
                <c:pt idx="30">
                  <c:v>28.777000000000001</c:v>
                </c:pt>
                <c:pt idx="31">
                  <c:v>28.780999999999999</c:v>
                </c:pt>
                <c:pt idx="32">
                  <c:v>28.782</c:v>
                </c:pt>
                <c:pt idx="33">
                  <c:v>28.783999999999999</c:v>
                </c:pt>
                <c:pt idx="34">
                  <c:v>28.785</c:v>
                </c:pt>
                <c:pt idx="35">
                  <c:v>28.788</c:v>
                </c:pt>
                <c:pt idx="36">
                  <c:v>28.792000000000002</c:v>
                </c:pt>
                <c:pt idx="37">
                  <c:v>28.795999999999999</c:v>
                </c:pt>
                <c:pt idx="38">
                  <c:v>28.797999999999998</c:v>
                </c:pt>
                <c:pt idx="39">
                  <c:v>28.800999999999998</c:v>
                </c:pt>
                <c:pt idx="40">
                  <c:v>28.806000000000001</c:v>
                </c:pt>
                <c:pt idx="41">
                  <c:v>28.808</c:v>
                </c:pt>
                <c:pt idx="42">
                  <c:v>28.974</c:v>
                </c:pt>
                <c:pt idx="43">
                  <c:v>28.975000000000001</c:v>
                </c:pt>
                <c:pt idx="44">
                  <c:v>29.117999999999999</c:v>
                </c:pt>
                <c:pt idx="45">
                  <c:v>29.131</c:v>
                </c:pt>
                <c:pt idx="46">
                  <c:v>29.155999999999999</c:v>
                </c:pt>
                <c:pt idx="47">
                  <c:v>29.178000000000001</c:v>
                </c:pt>
                <c:pt idx="48">
                  <c:v>29.187000000000001</c:v>
                </c:pt>
                <c:pt idx="49">
                  <c:v>29.189</c:v>
                </c:pt>
                <c:pt idx="50">
                  <c:v>29.198</c:v>
                </c:pt>
                <c:pt idx="51">
                  <c:v>29.204999999999998</c:v>
                </c:pt>
                <c:pt idx="52">
                  <c:v>29.206</c:v>
                </c:pt>
                <c:pt idx="53">
                  <c:v>29.207000000000001</c:v>
                </c:pt>
                <c:pt idx="54">
                  <c:v>29.215</c:v>
                </c:pt>
                <c:pt idx="55">
                  <c:v>29.216000000000001</c:v>
                </c:pt>
                <c:pt idx="56">
                  <c:v>29.221</c:v>
                </c:pt>
                <c:pt idx="57">
                  <c:v>29.224</c:v>
                </c:pt>
                <c:pt idx="58">
                  <c:v>29.231000000000002</c:v>
                </c:pt>
                <c:pt idx="59">
                  <c:v>29.231000000000002</c:v>
                </c:pt>
                <c:pt idx="60">
                  <c:v>29.234000000000002</c:v>
                </c:pt>
                <c:pt idx="61">
                  <c:v>29.234999999999999</c:v>
                </c:pt>
                <c:pt idx="62">
                  <c:v>29.244</c:v>
                </c:pt>
                <c:pt idx="63">
                  <c:v>29.251000000000001</c:v>
                </c:pt>
                <c:pt idx="64">
                  <c:v>29.254999999999999</c:v>
                </c:pt>
                <c:pt idx="65">
                  <c:v>29.257999999999999</c:v>
                </c:pt>
                <c:pt idx="66">
                  <c:v>29.263000000000002</c:v>
                </c:pt>
                <c:pt idx="67">
                  <c:v>29.265000000000001</c:v>
                </c:pt>
                <c:pt idx="68">
                  <c:v>29.265999999999998</c:v>
                </c:pt>
                <c:pt idx="69">
                  <c:v>29.268000000000001</c:v>
                </c:pt>
                <c:pt idx="70">
                  <c:v>29.271999999999998</c:v>
                </c:pt>
                <c:pt idx="71">
                  <c:v>29.274000000000001</c:v>
                </c:pt>
                <c:pt idx="72">
                  <c:v>29.279</c:v>
                </c:pt>
                <c:pt idx="73">
                  <c:v>29.280999999999999</c:v>
                </c:pt>
                <c:pt idx="74">
                  <c:v>29.282</c:v>
                </c:pt>
                <c:pt idx="75">
                  <c:v>29.283000000000001</c:v>
                </c:pt>
                <c:pt idx="76">
                  <c:v>29.289000000000001</c:v>
                </c:pt>
                <c:pt idx="77">
                  <c:v>29.292999999999999</c:v>
                </c:pt>
                <c:pt idx="78">
                  <c:v>29.295000000000002</c:v>
                </c:pt>
                <c:pt idx="79">
                  <c:v>29.298999999999999</c:v>
                </c:pt>
                <c:pt idx="80">
                  <c:v>29.298999999999999</c:v>
                </c:pt>
                <c:pt idx="81">
                  <c:v>29.302</c:v>
                </c:pt>
                <c:pt idx="82">
                  <c:v>29.305</c:v>
                </c:pt>
                <c:pt idx="83">
                  <c:v>29.306000000000001</c:v>
                </c:pt>
                <c:pt idx="84">
                  <c:v>29.306999999999999</c:v>
                </c:pt>
                <c:pt idx="85">
                  <c:v>29.308</c:v>
                </c:pt>
                <c:pt idx="86">
                  <c:v>29.312999999999999</c:v>
                </c:pt>
                <c:pt idx="87">
                  <c:v>29.314</c:v>
                </c:pt>
                <c:pt idx="88">
                  <c:v>29.315999999999999</c:v>
                </c:pt>
                <c:pt idx="89">
                  <c:v>29.318999999999999</c:v>
                </c:pt>
                <c:pt idx="90">
                  <c:v>29.321999999999999</c:v>
                </c:pt>
                <c:pt idx="91">
                  <c:v>29.324999999999999</c:v>
                </c:pt>
                <c:pt idx="92">
                  <c:v>29.327000000000002</c:v>
                </c:pt>
                <c:pt idx="93">
                  <c:v>29.329000000000001</c:v>
                </c:pt>
                <c:pt idx="94">
                  <c:v>29.334</c:v>
                </c:pt>
                <c:pt idx="95">
                  <c:v>29.335000000000001</c:v>
                </c:pt>
                <c:pt idx="96">
                  <c:v>29.335999999999999</c:v>
                </c:pt>
                <c:pt idx="97">
                  <c:v>29.341000000000001</c:v>
                </c:pt>
                <c:pt idx="98">
                  <c:v>29.341999999999999</c:v>
                </c:pt>
                <c:pt idx="99">
                  <c:v>29.344000000000001</c:v>
                </c:pt>
                <c:pt idx="100">
                  <c:v>29.344999999999999</c:v>
                </c:pt>
                <c:pt idx="101">
                  <c:v>29.347000000000001</c:v>
                </c:pt>
                <c:pt idx="102">
                  <c:v>29.353000000000002</c:v>
                </c:pt>
                <c:pt idx="103">
                  <c:v>29.355</c:v>
                </c:pt>
                <c:pt idx="104">
                  <c:v>29.358000000000001</c:v>
                </c:pt>
                <c:pt idx="105">
                  <c:v>29.359000000000002</c:v>
                </c:pt>
                <c:pt idx="106">
                  <c:v>29.36</c:v>
                </c:pt>
                <c:pt idx="107">
                  <c:v>29.361999999999998</c:v>
                </c:pt>
                <c:pt idx="108">
                  <c:v>29.366</c:v>
                </c:pt>
                <c:pt idx="109">
                  <c:v>29.367999999999999</c:v>
                </c:pt>
                <c:pt idx="110">
                  <c:v>29.369</c:v>
                </c:pt>
                <c:pt idx="111">
                  <c:v>29.372</c:v>
                </c:pt>
                <c:pt idx="112">
                  <c:v>29.373000000000001</c:v>
                </c:pt>
                <c:pt idx="113">
                  <c:v>29.375</c:v>
                </c:pt>
                <c:pt idx="114">
                  <c:v>29.378</c:v>
                </c:pt>
                <c:pt idx="115">
                  <c:v>29.382999999999999</c:v>
                </c:pt>
                <c:pt idx="116">
                  <c:v>29.385999999999999</c:v>
                </c:pt>
                <c:pt idx="117">
                  <c:v>29.388999999999999</c:v>
                </c:pt>
                <c:pt idx="118">
                  <c:v>29.390999999999998</c:v>
                </c:pt>
                <c:pt idx="119">
                  <c:v>29.393999999999998</c:v>
                </c:pt>
                <c:pt idx="120">
                  <c:v>29.396999999999998</c:v>
                </c:pt>
                <c:pt idx="121">
                  <c:v>29.399000000000001</c:v>
                </c:pt>
                <c:pt idx="122">
                  <c:v>29.4</c:v>
                </c:pt>
                <c:pt idx="123">
                  <c:v>29.402000000000001</c:v>
                </c:pt>
                <c:pt idx="124">
                  <c:v>29.404</c:v>
                </c:pt>
                <c:pt idx="125">
                  <c:v>29.405000000000001</c:v>
                </c:pt>
                <c:pt idx="126">
                  <c:v>29.407</c:v>
                </c:pt>
                <c:pt idx="127">
                  <c:v>29.41</c:v>
                </c:pt>
                <c:pt idx="128">
                  <c:v>29.414000000000001</c:v>
                </c:pt>
                <c:pt idx="129">
                  <c:v>29.414999999999999</c:v>
                </c:pt>
                <c:pt idx="130">
                  <c:v>29.416</c:v>
                </c:pt>
                <c:pt idx="131">
                  <c:v>29.422000000000001</c:v>
                </c:pt>
                <c:pt idx="132">
                  <c:v>29.425999999999998</c:v>
                </c:pt>
                <c:pt idx="133">
                  <c:v>29.427</c:v>
                </c:pt>
                <c:pt idx="134">
                  <c:v>29.428000000000001</c:v>
                </c:pt>
                <c:pt idx="135">
                  <c:v>29.433</c:v>
                </c:pt>
                <c:pt idx="136">
                  <c:v>29.434999999999999</c:v>
                </c:pt>
                <c:pt idx="137">
                  <c:v>29.436</c:v>
                </c:pt>
                <c:pt idx="138">
                  <c:v>29.439</c:v>
                </c:pt>
                <c:pt idx="139">
                  <c:v>29.443999999999999</c:v>
                </c:pt>
                <c:pt idx="140">
                  <c:v>29.445</c:v>
                </c:pt>
                <c:pt idx="141">
                  <c:v>29.46</c:v>
                </c:pt>
                <c:pt idx="142">
                  <c:v>29.462</c:v>
                </c:pt>
                <c:pt idx="143">
                  <c:v>29.463999999999999</c:v>
                </c:pt>
                <c:pt idx="144">
                  <c:v>29.466999999999999</c:v>
                </c:pt>
                <c:pt idx="145">
                  <c:v>29.468</c:v>
                </c:pt>
                <c:pt idx="146">
                  <c:v>29.471</c:v>
                </c:pt>
                <c:pt idx="147">
                  <c:v>29.472000000000001</c:v>
                </c:pt>
                <c:pt idx="148">
                  <c:v>29.475000000000001</c:v>
                </c:pt>
                <c:pt idx="149">
                  <c:v>29.478999999999999</c:v>
                </c:pt>
                <c:pt idx="150">
                  <c:v>29.48</c:v>
                </c:pt>
                <c:pt idx="151">
                  <c:v>29.483000000000001</c:v>
                </c:pt>
                <c:pt idx="152">
                  <c:v>29.486999999999998</c:v>
                </c:pt>
                <c:pt idx="153">
                  <c:v>29.498000000000001</c:v>
                </c:pt>
                <c:pt idx="154">
                  <c:v>29.501999999999999</c:v>
                </c:pt>
                <c:pt idx="155">
                  <c:v>29.503</c:v>
                </c:pt>
                <c:pt idx="156">
                  <c:v>29.504000000000001</c:v>
                </c:pt>
                <c:pt idx="157">
                  <c:v>29.510999999999999</c:v>
                </c:pt>
                <c:pt idx="158">
                  <c:v>29.516999999999999</c:v>
                </c:pt>
                <c:pt idx="159">
                  <c:v>29.518999999999998</c:v>
                </c:pt>
                <c:pt idx="160">
                  <c:v>29.524999999999999</c:v>
                </c:pt>
                <c:pt idx="161">
                  <c:v>29.526</c:v>
                </c:pt>
                <c:pt idx="162">
                  <c:v>29.527999999999999</c:v>
                </c:pt>
                <c:pt idx="163">
                  <c:v>29.532</c:v>
                </c:pt>
                <c:pt idx="164">
                  <c:v>29.545999999999999</c:v>
                </c:pt>
                <c:pt idx="165">
                  <c:v>29.558</c:v>
                </c:pt>
                <c:pt idx="166">
                  <c:v>29.571999999999999</c:v>
                </c:pt>
                <c:pt idx="167">
                  <c:v>29.579000000000001</c:v>
                </c:pt>
                <c:pt idx="168">
                  <c:v>29.581</c:v>
                </c:pt>
                <c:pt idx="169">
                  <c:v>29.582000000000001</c:v>
                </c:pt>
                <c:pt idx="170">
                  <c:v>29.584</c:v>
                </c:pt>
                <c:pt idx="171">
                  <c:v>29.587</c:v>
                </c:pt>
                <c:pt idx="172">
                  <c:v>29.597000000000001</c:v>
                </c:pt>
                <c:pt idx="173">
                  <c:v>29.599</c:v>
                </c:pt>
                <c:pt idx="174">
                  <c:v>29.606999999999999</c:v>
                </c:pt>
                <c:pt idx="175">
                  <c:v>29.61</c:v>
                </c:pt>
                <c:pt idx="176">
                  <c:v>29.613</c:v>
                </c:pt>
                <c:pt idx="177">
                  <c:v>29.614000000000001</c:v>
                </c:pt>
                <c:pt idx="178">
                  <c:v>29.614999999999998</c:v>
                </c:pt>
                <c:pt idx="179">
                  <c:v>29.616</c:v>
                </c:pt>
                <c:pt idx="180">
                  <c:v>29.623000000000001</c:v>
                </c:pt>
                <c:pt idx="181">
                  <c:v>29.63</c:v>
                </c:pt>
                <c:pt idx="182">
                  <c:v>29.643000000000001</c:v>
                </c:pt>
                <c:pt idx="183">
                  <c:v>29.651</c:v>
                </c:pt>
                <c:pt idx="184">
                  <c:v>29.652999999999999</c:v>
                </c:pt>
                <c:pt idx="185">
                  <c:v>29.654</c:v>
                </c:pt>
                <c:pt idx="186">
                  <c:v>29.675999999999998</c:v>
                </c:pt>
                <c:pt idx="187">
                  <c:v>29.681000000000001</c:v>
                </c:pt>
                <c:pt idx="188">
                  <c:v>29.686</c:v>
                </c:pt>
                <c:pt idx="189">
                  <c:v>29.687999999999999</c:v>
                </c:pt>
                <c:pt idx="190">
                  <c:v>29.693999999999999</c:v>
                </c:pt>
                <c:pt idx="191">
                  <c:v>29.696000000000002</c:v>
                </c:pt>
                <c:pt idx="192">
                  <c:v>29.707000000000001</c:v>
                </c:pt>
                <c:pt idx="193">
                  <c:v>29.709</c:v>
                </c:pt>
                <c:pt idx="194">
                  <c:v>29.728999999999999</c:v>
                </c:pt>
                <c:pt idx="195">
                  <c:v>29.731999999999999</c:v>
                </c:pt>
                <c:pt idx="196">
                  <c:v>29.734000000000002</c:v>
                </c:pt>
                <c:pt idx="197">
                  <c:v>29.748999999999999</c:v>
                </c:pt>
                <c:pt idx="198">
                  <c:v>29.751999999999999</c:v>
                </c:pt>
                <c:pt idx="199">
                  <c:v>29.757000000000001</c:v>
                </c:pt>
                <c:pt idx="200">
                  <c:v>29.763999999999999</c:v>
                </c:pt>
                <c:pt idx="201">
                  <c:v>29.765999999999998</c:v>
                </c:pt>
                <c:pt idx="202">
                  <c:v>29.768999999999998</c:v>
                </c:pt>
                <c:pt idx="203">
                  <c:v>29.771999999999998</c:v>
                </c:pt>
                <c:pt idx="204">
                  <c:v>29.774000000000001</c:v>
                </c:pt>
                <c:pt idx="205">
                  <c:v>29.774999999999999</c:v>
                </c:pt>
                <c:pt idx="206">
                  <c:v>29.777000000000001</c:v>
                </c:pt>
                <c:pt idx="207">
                  <c:v>29.777999999999999</c:v>
                </c:pt>
                <c:pt idx="208">
                  <c:v>29.78</c:v>
                </c:pt>
                <c:pt idx="209">
                  <c:v>29.782</c:v>
                </c:pt>
                <c:pt idx="210">
                  <c:v>29.783999999999999</c:v>
                </c:pt>
                <c:pt idx="211">
                  <c:v>29.797000000000001</c:v>
                </c:pt>
                <c:pt idx="212">
                  <c:v>29.798999999999999</c:v>
                </c:pt>
                <c:pt idx="213">
                  <c:v>29.809000000000001</c:v>
                </c:pt>
                <c:pt idx="214">
                  <c:v>29.81</c:v>
                </c:pt>
                <c:pt idx="215">
                  <c:v>29.812999999999999</c:v>
                </c:pt>
                <c:pt idx="216">
                  <c:v>29.814</c:v>
                </c:pt>
                <c:pt idx="217">
                  <c:v>29.824999999999999</c:v>
                </c:pt>
                <c:pt idx="218">
                  <c:v>29.841000000000001</c:v>
                </c:pt>
                <c:pt idx="219">
                  <c:v>29.849</c:v>
                </c:pt>
                <c:pt idx="220">
                  <c:v>29.850999999999999</c:v>
                </c:pt>
                <c:pt idx="221">
                  <c:v>29.853000000000002</c:v>
                </c:pt>
                <c:pt idx="222">
                  <c:v>29.864999999999998</c:v>
                </c:pt>
                <c:pt idx="223">
                  <c:v>29.866</c:v>
                </c:pt>
                <c:pt idx="224">
                  <c:v>29.888999999999999</c:v>
                </c:pt>
                <c:pt idx="225">
                  <c:v>29.916</c:v>
                </c:pt>
                <c:pt idx="226">
                  <c:v>29.917999999999999</c:v>
                </c:pt>
                <c:pt idx="227">
                  <c:v>29.92</c:v>
                </c:pt>
                <c:pt idx="228">
                  <c:v>29.927</c:v>
                </c:pt>
                <c:pt idx="229">
                  <c:v>29.943000000000001</c:v>
                </c:pt>
                <c:pt idx="230">
                  <c:v>29.95</c:v>
                </c:pt>
                <c:pt idx="231">
                  <c:v>29.956</c:v>
                </c:pt>
                <c:pt idx="232">
                  <c:v>29.966000000000001</c:v>
                </c:pt>
                <c:pt idx="233">
                  <c:v>29.966999999999999</c:v>
                </c:pt>
                <c:pt idx="234">
                  <c:v>29.97</c:v>
                </c:pt>
                <c:pt idx="235">
                  <c:v>29.978000000000002</c:v>
                </c:pt>
                <c:pt idx="236">
                  <c:v>29.98</c:v>
                </c:pt>
                <c:pt idx="237">
                  <c:v>29.99</c:v>
                </c:pt>
                <c:pt idx="238">
                  <c:v>29.992000000000001</c:v>
                </c:pt>
                <c:pt idx="239">
                  <c:v>30.035</c:v>
                </c:pt>
                <c:pt idx="240">
                  <c:v>30.038</c:v>
                </c:pt>
                <c:pt idx="241">
                  <c:v>30.048999999999999</c:v>
                </c:pt>
                <c:pt idx="242">
                  <c:v>30.053000000000001</c:v>
                </c:pt>
                <c:pt idx="243">
                  <c:v>30.058</c:v>
                </c:pt>
                <c:pt idx="244">
                  <c:v>30.062000000000001</c:v>
                </c:pt>
                <c:pt idx="245">
                  <c:v>30.117000000000001</c:v>
                </c:pt>
                <c:pt idx="246">
                  <c:v>30.132999999999999</c:v>
                </c:pt>
                <c:pt idx="247">
                  <c:v>30.140999999999998</c:v>
                </c:pt>
                <c:pt idx="248">
                  <c:v>30.172000000000001</c:v>
                </c:pt>
                <c:pt idx="249">
                  <c:v>30.187000000000001</c:v>
                </c:pt>
                <c:pt idx="250">
                  <c:v>30.206</c:v>
                </c:pt>
                <c:pt idx="251">
                  <c:v>30.227</c:v>
                </c:pt>
                <c:pt idx="252">
                  <c:v>30.228999999999999</c:v>
                </c:pt>
                <c:pt idx="253">
                  <c:v>30.231000000000002</c:v>
                </c:pt>
                <c:pt idx="254">
                  <c:v>30.25</c:v>
                </c:pt>
                <c:pt idx="255">
                  <c:v>30.251999999999999</c:v>
                </c:pt>
                <c:pt idx="256">
                  <c:v>30.265999999999998</c:v>
                </c:pt>
                <c:pt idx="257">
                  <c:v>30.28</c:v>
                </c:pt>
                <c:pt idx="258">
                  <c:v>30.292999999999999</c:v>
                </c:pt>
                <c:pt idx="259">
                  <c:v>30.302</c:v>
                </c:pt>
                <c:pt idx="260">
                  <c:v>30.31</c:v>
                </c:pt>
                <c:pt idx="261">
                  <c:v>30.312000000000001</c:v>
                </c:pt>
                <c:pt idx="262">
                  <c:v>30.335000000000001</c:v>
                </c:pt>
                <c:pt idx="263">
                  <c:v>30.349</c:v>
                </c:pt>
                <c:pt idx="264">
                  <c:v>30.356999999999999</c:v>
                </c:pt>
                <c:pt idx="265">
                  <c:v>30.358000000000001</c:v>
                </c:pt>
                <c:pt idx="266">
                  <c:v>30.395</c:v>
                </c:pt>
                <c:pt idx="267">
                  <c:v>30.408999999999999</c:v>
                </c:pt>
                <c:pt idx="268">
                  <c:v>30.443000000000001</c:v>
                </c:pt>
                <c:pt idx="269">
                  <c:v>30.457999999999998</c:v>
                </c:pt>
                <c:pt idx="270">
                  <c:v>30.530999999999999</c:v>
                </c:pt>
                <c:pt idx="271">
                  <c:v>30.533999999999999</c:v>
                </c:pt>
                <c:pt idx="272">
                  <c:v>30.548999999999999</c:v>
                </c:pt>
                <c:pt idx="273">
                  <c:v>30.571000000000002</c:v>
                </c:pt>
                <c:pt idx="274">
                  <c:v>30.600999999999999</c:v>
                </c:pt>
                <c:pt idx="275">
                  <c:v>30.606999999999999</c:v>
                </c:pt>
                <c:pt idx="276">
                  <c:v>30.61</c:v>
                </c:pt>
                <c:pt idx="277">
                  <c:v>30.619</c:v>
                </c:pt>
                <c:pt idx="278">
                  <c:v>30.64</c:v>
                </c:pt>
                <c:pt idx="279">
                  <c:v>30.643999999999998</c:v>
                </c:pt>
                <c:pt idx="280">
                  <c:v>30.663</c:v>
                </c:pt>
                <c:pt idx="281">
                  <c:v>30.681999999999999</c:v>
                </c:pt>
                <c:pt idx="282">
                  <c:v>30.725000000000001</c:v>
                </c:pt>
                <c:pt idx="283">
                  <c:v>30.73</c:v>
                </c:pt>
                <c:pt idx="284">
                  <c:v>30.731000000000002</c:v>
                </c:pt>
                <c:pt idx="285">
                  <c:v>30.753</c:v>
                </c:pt>
                <c:pt idx="286">
                  <c:v>30.754999999999999</c:v>
                </c:pt>
                <c:pt idx="287">
                  <c:v>30.757000000000001</c:v>
                </c:pt>
                <c:pt idx="288">
                  <c:v>30.759</c:v>
                </c:pt>
                <c:pt idx="289">
                  <c:v>30.785</c:v>
                </c:pt>
                <c:pt idx="290">
                  <c:v>30.794</c:v>
                </c:pt>
                <c:pt idx="291">
                  <c:v>30.827999999999999</c:v>
                </c:pt>
                <c:pt idx="292">
                  <c:v>30.852</c:v>
                </c:pt>
                <c:pt idx="293">
                  <c:v>30.88</c:v>
                </c:pt>
                <c:pt idx="294">
                  <c:v>30.882999999999999</c:v>
                </c:pt>
                <c:pt idx="295">
                  <c:v>30.997</c:v>
                </c:pt>
                <c:pt idx="296">
                  <c:v>31.007999999999999</c:v>
                </c:pt>
                <c:pt idx="297">
                  <c:v>31.01</c:v>
                </c:pt>
                <c:pt idx="298">
                  <c:v>31.021999999999998</c:v>
                </c:pt>
                <c:pt idx="299">
                  <c:v>31.074999999999999</c:v>
                </c:pt>
                <c:pt idx="300">
                  <c:v>31.123000000000001</c:v>
                </c:pt>
                <c:pt idx="301">
                  <c:v>31.164000000000001</c:v>
                </c:pt>
                <c:pt idx="302">
                  <c:v>31.166</c:v>
                </c:pt>
                <c:pt idx="303">
                  <c:v>31.167999999999999</c:v>
                </c:pt>
                <c:pt idx="304">
                  <c:v>31.219000000000001</c:v>
                </c:pt>
                <c:pt idx="305">
                  <c:v>31.231999999999999</c:v>
                </c:pt>
                <c:pt idx="306">
                  <c:v>31.268999999999998</c:v>
                </c:pt>
                <c:pt idx="307">
                  <c:v>31.353999999999999</c:v>
                </c:pt>
                <c:pt idx="308">
                  <c:v>31.356000000000002</c:v>
                </c:pt>
                <c:pt idx="309">
                  <c:v>31.408999999999999</c:v>
                </c:pt>
                <c:pt idx="310">
                  <c:v>31.437999999999999</c:v>
                </c:pt>
                <c:pt idx="311">
                  <c:v>31.466000000000001</c:v>
                </c:pt>
                <c:pt idx="312">
                  <c:v>31.469000000000001</c:v>
                </c:pt>
                <c:pt idx="313">
                  <c:v>31.486000000000001</c:v>
                </c:pt>
                <c:pt idx="314">
                  <c:v>31.562999999999999</c:v>
                </c:pt>
                <c:pt idx="315">
                  <c:v>31.64</c:v>
                </c:pt>
                <c:pt idx="316">
                  <c:v>31.645</c:v>
                </c:pt>
                <c:pt idx="317">
                  <c:v>31.655999999999999</c:v>
                </c:pt>
                <c:pt idx="318">
                  <c:v>31.696000000000002</c:v>
                </c:pt>
                <c:pt idx="319">
                  <c:v>31.710999999999999</c:v>
                </c:pt>
                <c:pt idx="320">
                  <c:v>31.73</c:v>
                </c:pt>
                <c:pt idx="321">
                  <c:v>31.739000000000001</c:v>
                </c:pt>
                <c:pt idx="322">
                  <c:v>31.751000000000001</c:v>
                </c:pt>
                <c:pt idx="323">
                  <c:v>31.812000000000001</c:v>
                </c:pt>
                <c:pt idx="324">
                  <c:v>31.94</c:v>
                </c:pt>
                <c:pt idx="325">
                  <c:v>32.006</c:v>
                </c:pt>
                <c:pt idx="326">
                  <c:v>32.054000000000002</c:v>
                </c:pt>
                <c:pt idx="327">
                  <c:v>32.134999999999998</c:v>
                </c:pt>
                <c:pt idx="328">
                  <c:v>32.137</c:v>
                </c:pt>
                <c:pt idx="329">
                  <c:v>32.152999999999999</c:v>
                </c:pt>
                <c:pt idx="330">
                  <c:v>32.247</c:v>
                </c:pt>
                <c:pt idx="331">
                  <c:v>32.363</c:v>
                </c:pt>
                <c:pt idx="332">
                  <c:v>32.405000000000001</c:v>
                </c:pt>
                <c:pt idx="333">
                  <c:v>32.512999999999998</c:v>
                </c:pt>
                <c:pt idx="334">
                  <c:v>32.628</c:v>
                </c:pt>
                <c:pt idx="335">
                  <c:v>32.698</c:v>
                </c:pt>
                <c:pt idx="336">
                  <c:v>32.707000000000001</c:v>
                </c:pt>
                <c:pt idx="337">
                  <c:v>32.71</c:v>
                </c:pt>
                <c:pt idx="338">
                  <c:v>32.713000000000001</c:v>
                </c:pt>
                <c:pt idx="339">
                  <c:v>32.738999999999997</c:v>
                </c:pt>
                <c:pt idx="340">
                  <c:v>32.761000000000003</c:v>
                </c:pt>
                <c:pt idx="341">
                  <c:v>32.799999999999997</c:v>
                </c:pt>
                <c:pt idx="342">
                  <c:v>32.997</c:v>
                </c:pt>
                <c:pt idx="343">
                  <c:v>33.073999999999998</c:v>
                </c:pt>
                <c:pt idx="344">
                  <c:v>33.305999999999997</c:v>
                </c:pt>
                <c:pt idx="345">
                  <c:v>33.406999999999996</c:v>
                </c:pt>
                <c:pt idx="346">
                  <c:v>33.515000000000001</c:v>
                </c:pt>
                <c:pt idx="347">
                  <c:v>33.517000000000003</c:v>
                </c:pt>
                <c:pt idx="348">
                  <c:v>33.521999999999998</c:v>
                </c:pt>
                <c:pt idx="349">
                  <c:v>33.701000000000001</c:v>
                </c:pt>
                <c:pt idx="350">
                  <c:v>33.713000000000001</c:v>
                </c:pt>
                <c:pt idx="351">
                  <c:v>33.767000000000003</c:v>
                </c:pt>
                <c:pt idx="352">
                  <c:v>34.295999999999999</c:v>
                </c:pt>
                <c:pt idx="353">
                  <c:v>34.709000000000003</c:v>
                </c:pt>
                <c:pt idx="354">
                  <c:v>34.753</c:v>
                </c:pt>
                <c:pt idx="355">
                  <c:v>34.784999999999997</c:v>
                </c:pt>
                <c:pt idx="356">
                  <c:v>34.892000000000003</c:v>
                </c:pt>
                <c:pt idx="357">
                  <c:v>35.109000000000002</c:v>
                </c:pt>
                <c:pt idx="358">
                  <c:v>35.170999999999999</c:v>
                </c:pt>
                <c:pt idx="359">
                  <c:v>35.491</c:v>
                </c:pt>
                <c:pt idx="360">
                  <c:v>36.085000000000001</c:v>
                </c:pt>
                <c:pt idx="361">
                  <c:v>36.662999999999997</c:v>
                </c:pt>
                <c:pt idx="362">
                  <c:v>37.106000000000002</c:v>
                </c:pt>
                <c:pt idx="363">
                  <c:v>37.478999999999999</c:v>
                </c:pt>
                <c:pt idx="364">
                  <c:v>37.521000000000001</c:v>
                </c:pt>
                <c:pt idx="365">
                  <c:v>37.555</c:v>
                </c:pt>
                <c:pt idx="366">
                  <c:v>38.079000000000001</c:v>
                </c:pt>
                <c:pt idx="367">
                  <c:v>38.158999999999999</c:v>
                </c:pt>
                <c:pt idx="368">
                  <c:v>38.223999999999997</c:v>
                </c:pt>
                <c:pt idx="369">
                  <c:v>39.603000000000002</c:v>
                </c:pt>
                <c:pt idx="370">
                  <c:v>39.713000000000001</c:v>
                </c:pt>
                <c:pt idx="371">
                  <c:v>39.981000000000002</c:v>
                </c:pt>
                <c:pt idx="372">
                  <c:v>40.265000000000001</c:v>
                </c:pt>
                <c:pt idx="373">
                  <c:v>40.313000000000002</c:v>
                </c:pt>
                <c:pt idx="374">
                  <c:v>40.588999999999999</c:v>
                </c:pt>
                <c:pt idx="375">
                  <c:v>40.655000000000001</c:v>
                </c:pt>
                <c:pt idx="376">
                  <c:v>40.841000000000001</c:v>
                </c:pt>
                <c:pt idx="377">
                  <c:v>41.073999999999998</c:v>
                </c:pt>
                <c:pt idx="378">
                  <c:v>41.296999999999997</c:v>
                </c:pt>
                <c:pt idx="379">
                  <c:v>41.401000000000003</c:v>
                </c:pt>
                <c:pt idx="380">
                  <c:v>41.698999999999998</c:v>
                </c:pt>
                <c:pt idx="381">
                  <c:v>41.939</c:v>
                </c:pt>
                <c:pt idx="382">
                  <c:v>42.994999999999997</c:v>
                </c:pt>
                <c:pt idx="383">
                  <c:v>43.180999999999997</c:v>
                </c:pt>
                <c:pt idx="384">
                  <c:v>43.185000000000002</c:v>
                </c:pt>
                <c:pt idx="385">
                  <c:v>43.536999999999999</c:v>
                </c:pt>
                <c:pt idx="386">
                  <c:v>44.234000000000002</c:v>
                </c:pt>
                <c:pt idx="387">
                  <c:v>44.828000000000003</c:v>
                </c:pt>
                <c:pt idx="388">
                  <c:v>45.487000000000002</c:v>
                </c:pt>
                <c:pt idx="389">
                  <c:v>45.915999999999997</c:v>
                </c:pt>
                <c:pt idx="390">
                  <c:v>47.737000000000002</c:v>
                </c:pt>
                <c:pt idx="391">
                  <c:v>47.781999999999996</c:v>
                </c:pt>
                <c:pt idx="392">
                  <c:v>47.798999999999999</c:v>
                </c:pt>
                <c:pt idx="393">
                  <c:v>47.887</c:v>
                </c:pt>
                <c:pt idx="394">
                  <c:v>47.905999999999999</c:v>
                </c:pt>
                <c:pt idx="395">
                  <c:v>47.963999999999999</c:v>
                </c:pt>
                <c:pt idx="396">
                  <c:v>48.073</c:v>
                </c:pt>
                <c:pt idx="397">
                  <c:v>48.112000000000002</c:v>
                </c:pt>
                <c:pt idx="398">
                  <c:v>48.152000000000001</c:v>
                </c:pt>
                <c:pt idx="399">
                  <c:v>48.154000000000003</c:v>
                </c:pt>
                <c:pt idx="400">
                  <c:v>48.222999999999999</c:v>
                </c:pt>
                <c:pt idx="401">
                  <c:v>48.295999999999999</c:v>
                </c:pt>
                <c:pt idx="402">
                  <c:v>48.308</c:v>
                </c:pt>
                <c:pt idx="403">
                  <c:v>48.322000000000003</c:v>
                </c:pt>
                <c:pt idx="404">
                  <c:v>48.325000000000003</c:v>
                </c:pt>
                <c:pt idx="405">
                  <c:v>48.362000000000002</c:v>
                </c:pt>
                <c:pt idx="406">
                  <c:v>48.402000000000001</c:v>
                </c:pt>
                <c:pt idx="407">
                  <c:v>48.408999999999999</c:v>
                </c:pt>
                <c:pt idx="408">
                  <c:v>48.435000000000002</c:v>
                </c:pt>
                <c:pt idx="409">
                  <c:v>48.436999999999998</c:v>
                </c:pt>
                <c:pt idx="410">
                  <c:v>48.584000000000003</c:v>
                </c:pt>
                <c:pt idx="411">
                  <c:v>48.607999999999997</c:v>
                </c:pt>
                <c:pt idx="412">
                  <c:v>48.631999999999998</c:v>
                </c:pt>
                <c:pt idx="413">
                  <c:v>48.85</c:v>
                </c:pt>
                <c:pt idx="414">
                  <c:v>49.061</c:v>
                </c:pt>
                <c:pt idx="415">
                  <c:v>49.067999999999998</c:v>
                </c:pt>
                <c:pt idx="416">
                  <c:v>49.091000000000001</c:v>
                </c:pt>
                <c:pt idx="417">
                  <c:v>49.151000000000003</c:v>
                </c:pt>
                <c:pt idx="418">
                  <c:v>49.231999999999999</c:v>
                </c:pt>
                <c:pt idx="419">
                  <c:v>49.286000000000001</c:v>
                </c:pt>
                <c:pt idx="420">
                  <c:v>49.286999999999999</c:v>
                </c:pt>
                <c:pt idx="421">
                  <c:v>49.290999999999997</c:v>
                </c:pt>
                <c:pt idx="422">
                  <c:v>49.866</c:v>
                </c:pt>
                <c:pt idx="423">
                  <c:v>50.08</c:v>
                </c:pt>
                <c:pt idx="424">
                  <c:v>50.100999999999999</c:v>
                </c:pt>
                <c:pt idx="425">
                  <c:v>50.134</c:v>
                </c:pt>
                <c:pt idx="426">
                  <c:v>50.341000000000001</c:v>
                </c:pt>
                <c:pt idx="427">
                  <c:v>50.362000000000002</c:v>
                </c:pt>
                <c:pt idx="428">
                  <c:v>50.375999999999998</c:v>
                </c:pt>
                <c:pt idx="429">
                  <c:v>50.540999999999997</c:v>
                </c:pt>
                <c:pt idx="430">
                  <c:v>50.569000000000003</c:v>
                </c:pt>
                <c:pt idx="431">
                  <c:v>50.823999999999998</c:v>
                </c:pt>
                <c:pt idx="432">
                  <c:v>50.829000000000001</c:v>
                </c:pt>
                <c:pt idx="433">
                  <c:v>51.158999999999999</c:v>
                </c:pt>
                <c:pt idx="434">
                  <c:v>51.174999999999997</c:v>
                </c:pt>
                <c:pt idx="435">
                  <c:v>51.362000000000002</c:v>
                </c:pt>
                <c:pt idx="436">
                  <c:v>51.462000000000003</c:v>
                </c:pt>
                <c:pt idx="437">
                  <c:v>51.463999999999999</c:v>
                </c:pt>
                <c:pt idx="438">
                  <c:v>51.558999999999997</c:v>
                </c:pt>
                <c:pt idx="439">
                  <c:v>51.664000000000001</c:v>
                </c:pt>
                <c:pt idx="440">
                  <c:v>51.734000000000002</c:v>
                </c:pt>
                <c:pt idx="441">
                  <c:v>51.764000000000003</c:v>
                </c:pt>
                <c:pt idx="442">
                  <c:v>51.851999999999997</c:v>
                </c:pt>
                <c:pt idx="443">
                  <c:v>52.161999999999999</c:v>
                </c:pt>
                <c:pt idx="444">
                  <c:v>52.164999999999999</c:v>
                </c:pt>
                <c:pt idx="445">
                  <c:v>52.191000000000003</c:v>
                </c:pt>
                <c:pt idx="446">
                  <c:v>52.512</c:v>
                </c:pt>
                <c:pt idx="447">
                  <c:v>52.606000000000002</c:v>
                </c:pt>
                <c:pt idx="448">
                  <c:v>52.871000000000002</c:v>
                </c:pt>
                <c:pt idx="449">
                  <c:v>53.021000000000001</c:v>
                </c:pt>
                <c:pt idx="450">
                  <c:v>53.308999999999997</c:v>
                </c:pt>
                <c:pt idx="451">
                  <c:v>53.393000000000001</c:v>
                </c:pt>
                <c:pt idx="452">
                  <c:v>53.494</c:v>
                </c:pt>
                <c:pt idx="453">
                  <c:v>53.646000000000001</c:v>
                </c:pt>
                <c:pt idx="454">
                  <c:v>54.363999999999997</c:v>
                </c:pt>
                <c:pt idx="455">
                  <c:v>54.491999999999997</c:v>
                </c:pt>
                <c:pt idx="456">
                  <c:v>54.627000000000002</c:v>
                </c:pt>
                <c:pt idx="457">
                  <c:v>54.698999999999998</c:v>
                </c:pt>
                <c:pt idx="458">
                  <c:v>54.921999999999997</c:v>
                </c:pt>
                <c:pt idx="459">
                  <c:v>54.924999999999997</c:v>
                </c:pt>
                <c:pt idx="460">
                  <c:v>55.112000000000002</c:v>
                </c:pt>
                <c:pt idx="461">
                  <c:v>55.308</c:v>
                </c:pt>
                <c:pt idx="462">
                  <c:v>55.311</c:v>
                </c:pt>
                <c:pt idx="463">
                  <c:v>55.462000000000003</c:v>
                </c:pt>
                <c:pt idx="464">
                  <c:v>55.465000000000003</c:v>
                </c:pt>
                <c:pt idx="465">
                  <c:v>55.802999999999997</c:v>
                </c:pt>
                <c:pt idx="466">
                  <c:v>56.454999999999998</c:v>
                </c:pt>
                <c:pt idx="467">
                  <c:v>57.027999999999999</c:v>
                </c:pt>
                <c:pt idx="468">
                  <c:v>57.359000000000002</c:v>
                </c:pt>
                <c:pt idx="469">
                  <c:v>57.942999999999998</c:v>
                </c:pt>
                <c:pt idx="470">
                  <c:v>58.542999999999999</c:v>
                </c:pt>
                <c:pt idx="471">
                  <c:v>58.781999999999996</c:v>
                </c:pt>
                <c:pt idx="472">
                  <c:v>58.896999999999998</c:v>
                </c:pt>
                <c:pt idx="473">
                  <c:v>58.9</c:v>
                </c:pt>
                <c:pt idx="474">
                  <c:v>59.295999999999999</c:v>
                </c:pt>
                <c:pt idx="475">
                  <c:v>59.593000000000004</c:v>
                </c:pt>
                <c:pt idx="476">
                  <c:v>59.594999999999999</c:v>
                </c:pt>
                <c:pt idx="477">
                  <c:v>59.82</c:v>
                </c:pt>
                <c:pt idx="478">
                  <c:v>59.85</c:v>
                </c:pt>
                <c:pt idx="479">
                  <c:v>59.976999999999997</c:v>
                </c:pt>
                <c:pt idx="480">
                  <c:v>60.140999999999998</c:v>
                </c:pt>
                <c:pt idx="481">
                  <c:v>60.38</c:v>
                </c:pt>
                <c:pt idx="482">
                  <c:v>60.533999999999999</c:v>
                </c:pt>
                <c:pt idx="483">
                  <c:v>60.536999999999999</c:v>
                </c:pt>
                <c:pt idx="484">
                  <c:v>60.97</c:v>
                </c:pt>
                <c:pt idx="485">
                  <c:v>61.563000000000002</c:v>
                </c:pt>
                <c:pt idx="486">
                  <c:v>61.747999999999998</c:v>
                </c:pt>
                <c:pt idx="487">
                  <c:v>62.283999999999999</c:v>
                </c:pt>
                <c:pt idx="488">
                  <c:v>63.302999999999997</c:v>
                </c:pt>
                <c:pt idx="489">
                  <c:v>64.525000000000006</c:v>
                </c:pt>
                <c:pt idx="490">
                  <c:v>66.131</c:v>
                </c:pt>
                <c:pt idx="491">
                  <c:v>66.507999999999996</c:v>
                </c:pt>
                <c:pt idx="492">
                  <c:v>68.762</c:v>
                </c:pt>
                <c:pt idx="493">
                  <c:v>68.959999999999994</c:v>
                </c:pt>
                <c:pt idx="494">
                  <c:v>69.040000000000006</c:v>
                </c:pt>
                <c:pt idx="495">
                  <c:v>69.266999999999996</c:v>
                </c:pt>
                <c:pt idx="496">
                  <c:v>69.372</c:v>
                </c:pt>
                <c:pt idx="497">
                  <c:v>69.813000000000002</c:v>
                </c:pt>
                <c:pt idx="498">
                  <c:v>69.853999999999999</c:v>
                </c:pt>
                <c:pt idx="499">
                  <c:v>69.975999999999999</c:v>
                </c:pt>
                <c:pt idx="500">
                  <c:v>70.631</c:v>
                </c:pt>
                <c:pt idx="501">
                  <c:v>71.463999999999999</c:v>
                </c:pt>
                <c:pt idx="502">
                  <c:v>71.962999999999994</c:v>
                </c:pt>
                <c:pt idx="503">
                  <c:v>71.978999999999999</c:v>
                </c:pt>
                <c:pt idx="504">
                  <c:v>72.897999999999996</c:v>
                </c:pt>
                <c:pt idx="505">
                  <c:v>72.900000000000006</c:v>
                </c:pt>
                <c:pt idx="506">
                  <c:v>72.911000000000001</c:v>
                </c:pt>
                <c:pt idx="507">
                  <c:v>72.923000000000002</c:v>
                </c:pt>
                <c:pt idx="508">
                  <c:v>73.853999999999999</c:v>
                </c:pt>
                <c:pt idx="509">
                  <c:v>73.995000000000005</c:v>
                </c:pt>
                <c:pt idx="510">
                  <c:v>74.234999999999999</c:v>
                </c:pt>
                <c:pt idx="511">
                  <c:v>74.236999999999995</c:v>
                </c:pt>
              </c:numCache>
            </c:numRef>
          </c:xVal>
          <c:yVal>
            <c:numRef>
              <c:f>Parametrics!$B$2:$B$513</c:f>
              <c:numCache>
                <c:formatCode>General</c:formatCode>
                <c:ptCount val="5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46C-4680-A7D3-6AC4ADBB6E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4428272"/>
        <c:axId val="1544439088"/>
      </c:scatterChart>
      <c:valAx>
        <c:axId val="830756655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Time</a:t>
                </a:r>
                <a:r>
                  <a:rPr lang="en-US" baseline="0" dirty="0"/>
                  <a:t> (</a:t>
                </a:r>
                <a:r>
                  <a:rPr lang="en-US" dirty="0"/>
                  <a:t>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30757487"/>
        <c:crosses val="autoZero"/>
        <c:crossBetween val="midCat"/>
      </c:valAx>
      <c:valAx>
        <c:axId val="830757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Injection pressure (psi)</a:t>
                </a:r>
              </a:p>
            </c:rich>
          </c:tx>
          <c:layout>
            <c:manualLayout>
              <c:xMode val="edge"/>
              <c:yMode val="edge"/>
              <c:x val="9.3157626130067079E-3"/>
              <c:y val="0.206218484053129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30756655"/>
        <c:crosses val="autoZero"/>
        <c:crossBetween val="midCat"/>
      </c:valAx>
      <c:valAx>
        <c:axId val="1544439088"/>
        <c:scaling>
          <c:orientation val="minMax"/>
          <c:max val="4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>
                    <a:solidFill>
                      <a:srgbClr val="FF0000"/>
                    </a:solidFill>
                  </a:rPr>
                  <a:t>Acoustic emission events</a:t>
                </a:r>
              </a:p>
            </c:rich>
          </c:tx>
          <c:layout>
            <c:manualLayout>
              <c:xMode val="edge"/>
              <c:yMode val="edge"/>
              <c:x val="0.95183379066253082"/>
              <c:y val="0.196950807285452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rgbClr val="FF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44428272"/>
        <c:crosses val="max"/>
        <c:crossBetween val="midCat"/>
        <c:majorUnit val="1000"/>
      </c:valAx>
      <c:valAx>
        <c:axId val="1544428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44439088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90362559624369"/>
          <c:y val="8.4694686871083197E-2"/>
          <c:w val="0.68506307373170694"/>
          <c:h val="0.70839405082790341"/>
        </c:manualLayout>
      </c:layout>
      <c:scatterChart>
        <c:scatterStyle val="lineMarker"/>
        <c:varyColors val="0"/>
        <c:ser>
          <c:idx val="1"/>
          <c:order val="0"/>
          <c:tx>
            <c:v>Pressure vs Time</c:v>
          </c:tx>
          <c:spPr>
            <a:ln w="95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1974"/>
              <c:layout>
                <c:manualLayout>
                  <c:x val="-0.21043771043771045"/>
                  <c:y val="-6.69190924998011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P</a:t>
                    </a:r>
                    <a:r>
                      <a:rPr lang="en-US" baseline="-25000" dirty="0"/>
                      <a:t>b</a:t>
                    </a:r>
                    <a:r>
                      <a:rPr lang="en-US" dirty="0"/>
                      <a:t> = 1,846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psi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11447811447813"/>
                      <c:h val="6.767676767676766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ABF4-4143-9630-95E19EE762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Parametrics!$F$2:$F$2243</c:f>
              <c:numCache>
                <c:formatCode>General</c:formatCode>
                <c:ptCount val="2242"/>
                <c:pt idx="0">
                  <c:v>1.4999999999999999E-2</c:v>
                </c:pt>
                <c:pt idx="1">
                  <c:v>3.1E-2</c:v>
                </c:pt>
                <c:pt idx="2">
                  <c:v>4.7E-2</c:v>
                </c:pt>
                <c:pt idx="3">
                  <c:v>6.2E-2</c:v>
                </c:pt>
                <c:pt idx="4">
                  <c:v>7.8E-2</c:v>
                </c:pt>
                <c:pt idx="5">
                  <c:v>9.4E-2</c:v>
                </c:pt>
                <c:pt idx="6">
                  <c:v>0.109</c:v>
                </c:pt>
                <c:pt idx="7">
                  <c:v>0.125</c:v>
                </c:pt>
                <c:pt idx="8">
                  <c:v>0.14000000000000001</c:v>
                </c:pt>
                <c:pt idx="9">
                  <c:v>0.156</c:v>
                </c:pt>
                <c:pt idx="10">
                  <c:v>0.17199999999999999</c:v>
                </c:pt>
                <c:pt idx="11">
                  <c:v>0.187</c:v>
                </c:pt>
                <c:pt idx="12">
                  <c:v>0.20300000000000001</c:v>
                </c:pt>
                <c:pt idx="13">
                  <c:v>0.219</c:v>
                </c:pt>
                <c:pt idx="14">
                  <c:v>0.23400000000000001</c:v>
                </c:pt>
                <c:pt idx="15">
                  <c:v>0.25</c:v>
                </c:pt>
                <c:pt idx="16">
                  <c:v>0.26500000000000001</c:v>
                </c:pt>
                <c:pt idx="17">
                  <c:v>0.28100000000000003</c:v>
                </c:pt>
                <c:pt idx="18">
                  <c:v>0.29699999999999999</c:v>
                </c:pt>
                <c:pt idx="19">
                  <c:v>0.312</c:v>
                </c:pt>
                <c:pt idx="20">
                  <c:v>0.32800000000000001</c:v>
                </c:pt>
                <c:pt idx="21">
                  <c:v>0.34399999999999997</c:v>
                </c:pt>
                <c:pt idx="22">
                  <c:v>0.35899999999999999</c:v>
                </c:pt>
                <c:pt idx="23">
                  <c:v>0.375</c:v>
                </c:pt>
                <c:pt idx="24">
                  <c:v>0.39</c:v>
                </c:pt>
                <c:pt idx="25">
                  <c:v>0.40600000000000003</c:v>
                </c:pt>
                <c:pt idx="26">
                  <c:v>0.42199999999999999</c:v>
                </c:pt>
                <c:pt idx="27">
                  <c:v>0.437</c:v>
                </c:pt>
                <c:pt idx="28">
                  <c:v>0.45300000000000001</c:v>
                </c:pt>
                <c:pt idx="29">
                  <c:v>0.46899999999999997</c:v>
                </c:pt>
                <c:pt idx="30">
                  <c:v>0.48399999999999999</c:v>
                </c:pt>
                <c:pt idx="31">
                  <c:v>0.5</c:v>
                </c:pt>
                <c:pt idx="32">
                  <c:v>0.51500000000000001</c:v>
                </c:pt>
                <c:pt idx="33">
                  <c:v>0.53100000000000003</c:v>
                </c:pt>
                <c:pt idx="34">
                  <c:v>0.54700000000000004</c:v>
                </c:pt>
                <c:pt idx="35">
                  <c:v>0.56200000000000006</c:v>
                </c:pt>
                <c:pt idx="36">
                  <c:v>0.57799999999999996</c:v>
                </c:pt>
                <c:pt idx="37">
                  <c:v>0.59399999999999997</c:v>
                </c:pt>
                <c:pt idx="38">
                  <c:v>0.60899999999999999</c:v>
                </c:pt>
                <c:pt idx="39">
                  <c:v>0.625</c:v>
                </c:pt>
                <c:pt idx="40">
                  <c:v>0.64</c:v>
                </c:pt>
                <c:pt idx="41">
                  <c:v>0.65600000000000003</c:v>
                </c:pt>
                <c:pt idx="42">
                  <c:v>0.67200000000000004</c:v>
                </c:pt>
                <c:pt idx="43">
                  <c:v>0.68700000000000006</c:v>
                </c:pt>
                <c:pt idx="44">
                  <c:v>0.70299999999999996</c:v>
                </c:pt>
                <c:pt idx="45">
                  <c:v>0.71899999999999997</c:v>
                </c:pt>
                <c:pt idx="46">
                  <c:v>0.73399999999999999</c:v>
                </c:pt>
                <c:pt idx="47">
                  <c:v>0.75</c:v>
                </c:pt>
                <c:pt idx="48">
                  <c:v>0.76500000000000001</c:v>
                </c:pt>
                <c:pt idx="49">
                  <c:v>0.78100000000000003</c:v>
                </c:pt>
                <c:pt idx="50">
                  <c:v>0.79700000000000004</c:v>
                </c:pt>
                <c:pt idx="51">
                  <c:v>0.81200000000000006</c:v>
                </c:pt>
                <c:pt idx="52">
                  <c:v>0.82799999999999996</c:v>
                </c:pt>
                <c:pt idx="53">
                  <c:v>0.84399999999999997</c:v>
                </c:pt>
                <c:pt idx="54">
                  <c:v>0.85899999999999999</c:v>
                </c:pt>
                <c:pt idx="55">
                  <c:v>0.875</c:v>
                </c:pt>
                <c:pt idx="56">
                  <c:v>0.89</c:v>
                </c:pt>
                <c:pt idx="57">
                  <c:v>0.90600000000000003</c:v>
                </c:pt>
                <c:pt idx="58">
                  <c:v>0.92200000000000004</c:v>
                </c:pt>
                <c:pt idx="59">
                  <c:v>0.93700000000000006</c:v>
                </c:pt>
                <c:pt idx="60">
                  <c:v>0.95299999999999996</c:v>
                </c:pt>
                <c:pt idx="61">
                  <c:v>0.96899999999999997</c:v>
                </c:pt>
                <c:pt idx="62">
                  <c:v>0.98399999999999999</c:v>
                </c:pt>
                <c:pt idx="63">
                  <c:v>1</c:v>
                </c:pt>
                <c:pt idx="64">
                  <c:v>1.0149999999999999</c:v>
                </c:pt>
                <c:pt idx="65">
                  <c:v>1.0309999999999999</c:v>
                </c:pt>
                <c:pt idx="66">
                  <c:v>1.0469999999999999</c:v>
                </c:pt>
                <c:pt idx="67">
                  <c:v>1.0620000000000001</c:v>
                </c:pt>
                <c:pt idx="68">
                  <c:v>1.0780000000000001</c:v>
                </c:pt>
                <c:pt idx="69">
                  <c:v>1.0940000000000001</c:v>
                </c:pt>
                <c:pt idx="70">
                  <c:v>1.109</c:v>
                </c:pt>
                <c:pt idx="71">
                  <c:v>1.125</c:v>
                </c:pt>
                <c:pt idx="72">
                  <c:v>1.1399999999999999</c:v>
                </c:pt>
                <c:pt idx="73">
                  <c:v>1.1559999999999999</c:v>
                </c:pt>
                <c:pt idx="74">
                  <c:v>1.1719999999999999</c:v>
                </c:pt>
                <c:pt idx="75">
                  <c:v>1.1870000000000001</c:v>
                </c:pt>
                <c:pt idx="76">
                  <c:v>1.2030000000000001</c:v>
                </c:pt>
                <c:pt idx="77">
                  <c:v>1.2190000000000001</c:v>
                </c:pt>
                <c:pt idx="78">
                  <c:v>1.234</c:v>
                </c:pt>
                <c:pt idx="79">
                  <c:v>1.25</c:v>
                </c:pt>
                <c:pt idx="80">
                  <c:v>1.2649999999999999</c:v>
                </c:pt>
                <c:pt idx="81">
                  <c:v>1.2809999999999999</c:v>
                </c:pt>
                <c:pt idx="82">
                  <c:v>1.2969999999999999</c:v>
                </c:pt>
                <c:pt idx="83">
                  <c:v>1.3120000000000001</c:v>
                </c:pt>
                <c:pt idx="84">
                  <c:v>1.3280000000000001</c:v>
                </c:pt>
                <c:pt idx="85">
                  <c:v>1.3440000000000001</c:v>
                </c:pt>
                <c:pt idx="86">
                  <c:v>1.359</c:v>
                </c:pt>
                <c:pt idx="87">
                  <c:v>1.375</c:v>
                </c:pt>
                <c:pt idx="88">
                  <c:v>1.39</c:v>
                </c:pt>
                <c:pt idx="89">
                  <c:v>1.4059999999999999</c:v>
                </c:pt>
                <c:pt idx="90">
                  <c:v>1.4219999999999999</c:v>
                </c:pt>
                <c:pt idx="91">
                  <c:v>1.4370000000000001</c:v>
                </c:pt>
                <c:pt idx="92">
                  <c:v>1.4530000000000001</c:v>
                </c:pt>
                <c:pt idx="93">
                  <c:v>1.4690000000000001</c:v>
                </c:pt>
                <c:pt idx="94">
                  <c:v>1.484</c:v>
                </c:pt>
                <c:pt idx="95">
                  <c:v>1.5</c:v>
                </c:pt>
                <c:pt idx="96">
                  <c:v>1.5149999999999999</c:v>
                </c:pt>
                <c:pt idx="97">
                  <c:v>1.5309999999999999</c:v>
                </c:pt>
                <c:pt idx="98">
                  <c:v>1.5469999999999999</c:v>
                </c:pt>
                <c:pt idx="99">
                  <c:v>1.5620000000000001</c:v>
                </c:pt>
                <c:pt idx="100">
                  <c:v>1.5780000000000001</c:v>
                </c:pt>
                <c:pt idx="101">
                  <c:v>1.5940000000000001</c:v>
                </c:pt>
                <c:pt idx="102">
                  <c:v>1.609</c:v>
                </c:pt>
                <c:pt idx="103">
                  <c:v>1.625</c:v>
                </c:pt>
                <c:pt idx="104">
                  <c:v>1.64</c:v>
                </c:pt>
                <c:pt idx="105">
                  <c:v>1.6559999999999999</c:v>
                </c:pt>
                <c:pt idx="106">
                  <c:v>1.6719999999999999</c:v>
                </c:pt>
                <c:pt idx="107">
                  <c:v>1.6870000000000001</c:v>
                </c:pt>
                <c:pt idx="108">
                  <c:v>1.7030000000000001</c:v>
                </c:pt>
                <c:pt idx="109">
                  <c:v>1.7190000000000001</c:v>
                </c:pt>
                <c:pt idx="110">
                  <c:v>1.734</c:v>
                </c:pt>
                <c:pt idx="111">
                  <c:v>1.75</c:v>
                </c:pt>
                <c:pt idx="112">
                  <c:v>1.7649999999999999</c:v>
                </c:pt>
                <c:pt idx="113">
                  <c:v>1.7809999999999999</c:v>
                </c:pt>
                <c:pt idx="114">
                  <c:v>1.7969999999999999</c:v>
                </c:pt>
                <c:pt idx="115">
                  <c:v>1.8120000000000001</c:v>
                </c:pt>
                <c:pt idx="116">
                  <c:v>1.8280000000000001</c:v>
                </c:pt>
                <c:pt idx="117">
                  <c:v>1.8440000000000001</c:v>
                </c:pt>
                <c:pt idx="118">
                  <c:v>1.859</c:v>
                </c:pt>
                <c:pt idx="119">
                  <c:v>1.875</c:v>
                </c:pt>
                <c:pt idx="120">
                  <c:v>1.89</c:v>
                </c:pt>
                <c:pt idx="121">
                  <c:v>1.9059999999999999</c:v>
                </c:pt>
                <c:pt idx="122">
                  <c:v>1.9219999999999999</c:v>
                </c:pt>
                <c:pt idx="123">
                  <c:v>1.9370000000000001</c:v>
                </c:pt>
                <c:pt idx="124">
                  <c:v>1.9530000000000001</c:v>
                </c:pt>
                <c:pt idx="125">
                  <c:v>1.9690000000000001</c:v>
                </c:pt>
                <c:pt idx="126">
                  <c:v>1.984</c:v>
                </c:pt>
                <c:pt idx="127">
                  <c:v>2</c:v>
                </c:pt>
                <c:pt idx="128">
                  <c:v>2.0150000000000001</c:v>
                </c:pt>
                <c:pt idx="129">
                  <c:v>2.0310000000000001</c:v>
                </c:pt>
                <c:pt idx="130">
                  <c:v>2.0470000000000002</c:v>
                </c:pt>
                <c:pt idx="131">
                  <c:v>2.0619999999999998</c:v>
                </c:pt>
                <c:pt idx="132">
                  <c:v>2.0779999999999998</c:v>
                </c:pt>
                <c:pt idx="133">
                  <c:v>2.0939999999999999</c:v>
                </c:pt>
                <c:pt idx="134">
                  <c:v>2.109</c:v>
                </c:pt>
                <c:pt idx="135">
                  <c:v>2.125</c:v>
                </c:pt>
                <c:pt idx="136">
                  <c:v>2.14</c:v>
                </c:pt>
                <c:pt idx="137">
                  <c:v>2.1560000000000001</c:v>
                </c:pt>
                <c:pt idx="138">
                  <c:v>2.1720000000000002</c:v>
                </c:pt>
                <c:pt idx="139">
                  <c:v>2.1869999999999998</c:v>
                </c:pt>
                <c:pt idx="140">
                  <c:v>2.2029999999999998</c:v>
                </c:pt>
                <c:pt idx="141">
                  <c:v>2.2189999999999999</c:v>
                </c:pt>
                <c:pt idx="142">
                  <c:v>2.234</c:v>
                </c:pt>
                <c:pt idx="143">
                  <c:v>2.25</c:v>
                </c:pt>
                <c:pt idx="144">
                  <c:v>2.2650000000000001</c:v>
                </c:pt>
                <c:pt idx="145">
                  <c:v>2.2810000000000001</c:v>
                </c:pt>
                <c:pt idx="146">
                  <c:v>2.2970000000000002</c:v>
                </c:pt>
                <c:pt idx="147">
                  <c:v>2.3119999999999998</c:v>
                </c:pt>
                <c:pt idx="148">
                  <c:v>2.3279999999999998</c:v>
                </c:pt>
                <c:pt idx="149">
                  <c:v>2.3439999999999999</c:v>
                </c:pt>
                <c:pt idx="150">
                  <c:v>2.359</c:v>
                </c:pt>
                <c:pt idx="151">
                  <c:v>2.375</c:v>
                </c:pt>
                <c:pt idx="152">
                  <c:v>2.39</c:v>
                </c:pt>
                <c:pt idx="153">
                  <c:v>2.4060000000000001</c:v>
                </c:pt>
                <c:pt idx="154">
                  <c:v>2.4220000000000002</c:v>
                </c:pt>
                <c:pt idx="155">
                  <c:v>2.4369999999999998</c:v>
                </c:pt>
                <c:pt idx="156">
                  <c:v>2.4529999999999998</c:v>
                </c:pt>
                <c:pt idx="157">
                  <c:v>2.4689999999999999</c:v>
                </c:pt>
                <c:pt idx="158">
                  <c:v>2.484</c:v>
                </c:pt>
                <c:pt idx="159">
                  <c:v>2.5</c:v>
                </c:pt>
                <c:pt idx="160">
                  <c:v>2.5150000000000001</c:v>
                </c:pt>
                <c:pt idx="161">
                  <c:v>2.5310000000000001</c:v>
                </c:pt>
                <c:pt idx="162">
                  <c:v>2.5470000000000002</c:v>
                </c:pt>
                <c:pt idx="163">
                  <c:v>2.5619999999999998</c:v>
                </c:pt>
                <c:pt idx="164">
                  <c:v>2.5779999999999998</c:v>
                </c:pt>
                <c:pt idx="165">
                  <c:v>2.5939999999999999</c:v>
                </c:pt>
                <c:pt idx="166">
                  <c:v>2.609</c:v>
                </c:pt>
                <c:pt idx="167">
                  <c:v>2.625</c:v>
                </c:pt>
                <c:pt idx="168">
                  <c:v>2.64</c:v>
                </c:pt>
                <c:pt idx="169">
                  <c:v>2.6560000000000001</c:v>
                </c:pt>
                <c:pt idx="170">
                  <c:v>2.6720000000000002</c:v>
                </c:pt>
                <c:pt idx="171">
                  <c:v>2.6869999999999998</c:v>
                </c:pt>
                <c:pt idx="172">
                  <c:v>2.7029999999999998</c:v>
                </c:pt>
                <c:pt idx="173">
                  <c:v>2.7189999999999999</c:v>
                </c:pt>
                <c:pt idx="174">
                  <c:v>2.734</c:v>
                </c:pt>
                <c:pt idx="175">
                  <c:v>2.75</c:v>
                </c:pt>
                <c:pt idx="176">
                  <c:v>2.7650000000000001</c:v>
                </c:pt>
                <c:pt idx="177">
                  <c:v>2.7810000000000001</c:v>
                </c:pt>
                <c:pt idx="178">
                  <c:v>2.7970000000000002</c:v>
                </c:pt>
                <c:pt idx="179">
                  <c:v>2.8119999999999998</c:v>
                </c:pt>
                <c:pt idx="180">
                  <c:v>2.8279999999999998</c:v>
                </c:pt>
                <c:pt idx="181">
                  <c:v>2.8439999999999999</c:v>
                </c:pt>
                <c:pt idx="182">
                  <c:v>2.859</c:v>
                </c:pt>
                <c:pt idx="183">
                  <c:v>2.875</c:v>
                </c:pt>
                <c:pt idx="184">
                  <c:v>2.89</c:v>
                </c:pt>
                <c:pt idx="185">
                  <c:v>2.9060000000000001</c:v>
                </c:pt>
                <c:pt idx="186">
                  <c:v>2.9220000000000002</c:v>
                </c:pt>
                <c:pt idx="187">
                  <c:v>2.9369999999999998</c:v>
                </c:pt>
                <c:pt idx="188">
                  <c:v>2.9529999999999998</c:v>
                </c:pt>
                <c:pt idx="189">
                  <c:v>2.9689999999999999</c:v>
                </c:pt>
                <c:pt idx="190">
                  <c:v>2.984</c:v>
                </c:pt>
                <c:pt idx="191">
                  <c:v>3</c:v>
                </c:pt>
                <c:pt idx="192">
                  <c:v>3.0150000000000001</c:v>
                </c:pt>
                <c:pt idx="193">
                  <c:v>3.0310000000000001</c:v>
                </c:pt>
                <c:pt idx="194">
                  <c:v>3.0470000000000002</c:v>
                </c:pt>
                <c:pt idx="195">
                  <c:v>3.0619999999999998</c:v>
                </c:pt>
                <c:pt idx="196">
                  <c:v>3.0779999999999998</c:v>
                </c:pt>
                <c:pt idx="197">
                  <c:v>3.0939999999999999</c:v>
                </c:pt>
                <c:pt idx="198">
                  <c:v>3.109</c:v>
                </c:pt>
                <c:pt idx="199">
                  <c:v>3.125</c:v>
                </c:pt>
                <c:pt idx="200">
                  <c:v>3.14</c:v>
                </c:pt>
                <c:pt idx="201">
                  <c:v>3.1560000000000001</c:v>
                </c:pt>
                <c:pt idx="202">
                  <c:v>3.1720000000000002</c:v>
                </c:pt>
                <c:pt idx="203">
                  <c:v>3.1869999999999998</c:v>
                </c:pt>
                <c:pt idx="204">
                  <c:v>3.2029999999999998</c:v>
                </c:pt>
                <c:pt idx="205">
                  <c:v>3.2189999999999999</c:v>
                </c:pt>
                <c:pt idx="206">
                  <c:v>3.234</c:v>
                </c:pt>
                <c:pt idx="207">
                  <c:v>3.25</c:v>
                </c:pt>
                <c:pt idx="208">
                  <c:v>3.2650000000000001</c:v>
                </c:pt>
                <c:pt idx="209">
                  <c:v>3.2810000000000001</c:v>
                </c:pt>
                <c:pt idx="210">
                  <c:v>3.2970000000000002</c:v>
                </c:pt>
                <c:pt idx="211">
                  <c:v>3.3119999999999998</c:v>
                </c:pt>
                <c:pt idx="212">
                  <c:v>3.3279999999999998</c:v>
                </c:pt>
                <c:pt idx="213">
                  <c:v>3.3439999999999999</c:v>
                </c:pt>
                <c:pt idx="214">
                  <c:v>3.359</c:v>
                </c:pt>
                <c:pt idx="215">
                  <c:v>3.375</c:v>
                </c:pt>
                <c:pt idx="216">
                  <c:v>3.39</c:v>
                </c:pt>
                <c:pt idx="217">
                  <c:v>3.4060000000000001</c:v>
                </c:pt>
                <c:pt idx="218">
                  <c:v>3.4220000000000002</c:v>
                </c:pt>
                <c:pt idx="219">
                  <c:v>3.4369999999999998</c:v>
                </c:pt>
                <c:pt idx="220">
                  <c:v>3.4529999999999998</c:v>
                </c:pt>
                <c:pt idx="221">
                  <c:v>3.4689999999999999</c:v>
                </c:pt>
                <c:pt idx="222">
                  <c:v>3.484</c:v>
                </c:pt>
                <c:pt idx="223">
                  <c:v>3.5</c:v>
                </c:pt>
                <c:pt idx="224">
                  <c:v>3.5150000000000001</c:v>
                </c:pt>
                <c:pt idx="225">
                  <c:v>3.5310000000000001</c:v>
                </c:pt>
                <c:pt idx="226">
                  <c:v>3.5470000000000002</c:v>
                </c:pt>
                <c:pt idx="227">
                  <c:v>3.5619999999999998</c:v>
                </c:pt>
                <c:pt idx="228">
                  <c:v>3.5779999999999998</c:v>
                </c:pt>
                <c:pt idx="229">
                  <c:v>3.5939999999999999</c:v>
                </c:pt>
                <c:pt idx="230">
                  <c:v>3.609</c:v>
                </c:pt>
                <c:pt idx="231">
                  <c:v>3.625</c:v>
                </c:pt>
                <c:pt idx="232">
                  <c:v>3.64</c:v>
                </c:pt>
                <c:pt idx="233">
                  <c:v>3.6560000000000001</c:v>
                </c:pt>
                <c:pt idx="234">
                  <c:v>3.6720000000000002</c:v>
                </c:pt>
                <c:pt idx="235">
                  <c:v>3.6869999999999998</c:v>
                </c:pt>
                <c:pt idx="236">
                  <c:v>3.7029999999999998</c:v>
                </c:pt>
                <c:pt idx="237">
                  <c:v>3.7189999999999999</c:v>
                </c:pt>
                <c:pt idx="238">
                  <c:v>3.734</c:v>
                </c:pt>
                <c:pt idx="239">
                  <c:v>3.75</c:v>
                </c:pt>
                <c:pt idx="240">
                  <c:v>3.7650000000000001</c:v>
                </c:pt>
                <c:pt idx="241">
                  <c:v>3.7810000000000001</c:v>
                </c:pt>
                <c:pt idx="242">
                  <c:v>3.7970000000000002</c:v>
                </c:pt>
                <c:pt idx="243">
                  <c:v>3.8119999999999998</c:v>
                </c:pt>
                <c:pt idx="244">
                  <c:v>3.8279999999999998</c:v>
                </c:pt>
                <c:pt idx="245">
                  <c:v>3.8439999999999999</c:v>
                </c:pt>
                <c:pt idx="246">
                  <c:v>3.859</c:v>
                </c:pt>
                <c:pt idx="247">
                  <c:v>3.875</c:v>
                </c:pt>
                <c:pt idx="248">
                  <c:v>3.89</c:v>
                </c:pt>
                <c:pt idx="249">
                  <c:v>3.9060000000000001</c:v>
                </c:pt>
                <c:pt idx="250">
                  <c:v>3.9220000000000002</c:v>
                </c:pt>
                <c:pt idx="251">
                  <c:v>3.9369999999999998</c:v>
                </c:pt>
                <c:pt idx="252">
                  <c:v>3.9529999999999998</c:v>
                </c:pt>
                <c:pt idx="253">
                  <c:v>3.9689999999999999</c:v>
                </c:pt>
                <c:pt idx="254">
                  <c:v>3.984</c:v>
                </c:pt>
                <c:pt idx="255">
                  <c:v>4</c:v>
                </c:pt>
                <c:pt idx="256">
                  <c:v>4.0149999999999997</c:v>
                </c:pt>
                <c:pt idx="257">
                  <c:v>4.0309999999999997</c:v>
                </c:pt>
                <c:pt idx="258">
                  <c:v>4.0469999999999997</c:v>
                </c:pt>
                <c:pt idx="259">
                  <c:v>4.0620000000000003</c:v>
                </c:pt>
                <c:pt idx="260">
                  <c:v>4.0780000000000003</c:v>
                </c:pt>
                <c:pt idx="261">
                  <c:v>4.0940000000000003</c:v>
                </c:pt>
                <c:pt idx="262">
                  <c:v>4.109</c:v>
                </c:pt>
                <c:pt idx="263">
                  <c:v>4.125</c:v>
                </c:pt>
                <c:pt idx="264">
                  <c:v>4.1399999999999997</c:v>
                </c:pt>
                <c:pt idx="265">
                  <c:v>4.1559999999999997</c:v>
                </c:pt>
                <c:pt idx="266">
                  <c:v>4.1719999999999997</c:v>
                </c:pt>
                <c:pt idx="267">
                  <c:v>4.1870000000000003</c:v>
                </c:pt>
                <c:pt idx="268">
                  <c:v>4.2030000000000003</c:v>
                </c:pt>
                <c:pt idx="269">
                  <c:v>4.2190000000000003</c:v>
                </c:pt>
                <c:pt idx="270">
                  <c:v>4.234</c:v>
                </c:pt>
                <c:pt idx="271">
                  <c:v>4.25</c:v>
                </c:pt>
                <c:pt idx="272">
                  <c:v>4.2649999999999997</c:v>
                </c:pt>
                <c:pt idx="273">
                  <c:v>4.2809999999999997</c:v>
                </c:pt>
                <c:pt idx="274">
                  <c:v>4.2969999999999997</c:v>
                </c:pt>
                <c:pt idx="275">
                  <c:v>4.3120000000000003</c:v>
                </c:pt>
                <c:pt idx="276">
                  <c:v>4.3280000000000003</c:v>
                </c:pt>
                <c:pt idx="277">
                  <c:v>4.3440000000000003</c:v>
                </c:pt>
                <c:pt idx="278">
                  <c:v>4.359</c:v>
                </c:pt>
                <c:pt idx="279">
                  <c:v>4.375</c:v>
                </c:pt>
                <c:pt idx="280">
                  <c:v>4.3899999999999997</c:v>
                </c:pt>
                <c:pt idx="281">
                  <c:v>4.4059999999999997</c:v>
                </c:pt>
                <c:pt idx="282">
                  <c:v>4.4219999999999997</c:v>
                </c:pt>
                <c:pt idx="283">
                  <c:v>4.4370000000000003</c:v>
                </c:pt>
                <c:pt idx="284">
                  <c:v>4.4530000000000003</c:v>
                </c:pt>
                <c:pt idx="285">
                  <c:v>4.4690000000000003</c:v>
                </c:pt>
                <c:pt idx="286">
                  <c:v>4.484</c:v>
                </c:pt>
                <c:pt idx="287">
                  <c:v>4.5</c:v>
                </c:pt>
                <c:pt idx="288">
                  <c:v>4.5149999999999997</c:v>
                </c:pt>
                <c:pt idx="289">
                  <c:v>4.5309999999999997</c:v>
                </c:pt>
                <c:pt idx="290">
                  <c:v>4.5469999999999997</c:v>
                </c:pt>
                <c:pt idx="291">
                  <c:v>4.5620000000000003</c:v>
                </c:pt>
                <c:pt idx="292">
                  <c:v>4.5780000000000003</c:v>
                </c:pt>
                <c:pt idx="293">
                  <c:v>4.5940000000000003</c:v>
                </c:pt>
                <c:pt idx="294">
                  <c:v>4.609</c:v>
                </c:pt>
                <c:pt idx="295">
                  <c:v>4.625</c:v>
                </c:pt>
                <c:pt idx="296">
                  <c:v>4.6399999999999997</c:v>
                </c:pt>
                <c:pt idx="297">
                  <c:v>4.6559999999999997</c:v>
                </c:pt>
                <c:pt idx="298">
                  <c:v>4.6719999999999997</c:v>
                </c:pt>
                <c:pt idx="299">
                  <c:v>4.6870000000000003</c:v>
                </c:pt>
                <c:pt idx="300">
                  <c:v>4.7030000000000003</c:v>
                </c:pt>
                <c:pt idx="301">
                  <c:v>4.7190000000000003</c:v>
                </c:pt>
                <c:pt idx="302">
                  <c:v>4.734</c:v>
                </c:pt>
                <c:pt idx="303">
                  <c:v>4.75</c:v>
                </c:pt>
                <c:pt idx="304">
                  <c:v>4.7649999999999997</c:v>
                </c:pt>
                <c:pt idx="305">
                  <c:v>4.7809999999999997</c:v>
                </c:pt>
                <c:pt idx="306">
                  <c:v>4.7969999999999997</c:v>
                </c:pt>
                <c:pt idx="307">
                  <c:v>4.8120000000000003</c:v>
                </c:pt>
                <c:pt idx="308">
                  <c:v>4.8280000000000003</c:v>
                </c:pt>
                <c:pt idx="309">
                  <c:v>4.8440000000000003</c:v>
                </c:pt>
                <c:pt idx="310">
                  <c:v>4.859</c:v>
                </c:pt>
                <c:pt idx="311">
                  <c:v>4.875</c:v>
                </c:pt>
                <c:pt idx="312">
                  <c:v>4.8899999999999997</c:v>
                </c:pt>
                <c:pt idx="313">
                  <c:v>4.9059999999999997</c:v>
                </c:pt>
                <c:pt idx="314">
                  <c:v>4.9219999999999997</c:v>
                </c:pt>
                <c:pt idx="315">
                  <c:v>4.9370000000000003</c:v>
                </c:pt>
                <c:pt idx="316">
                  <c:v>4.9530000000000003</c:v>
                </c:pt>
                <c:pt idx="317">
                  <c:v>4.9690000000000003</c:v>
                </c:pt>
                <c:pt idx="318">
                  <c:v>4.984</c:v>
                </c:pt>
                <c:pt idx="319">
                  <c:v>5</c:v>
                </c:pt>
                <c:pt idx="320">
                  <c:v>5.0149999999999997</c:v>
                </c:pt>
                <c:pt idx="321">
                  <c:v>5.0309999999999997</c:v>
                </c:pt>
                <c:pt idx="322">
                  <c:v>5.0469999999999997</c:v>
                </c:pt>
                <c:pt idx="323">
                  <c:v>5.0620000000000003</c:v>
                </c:pt>
                <c:pt idx="324">
                  <c:v>5.0780000000000003</c:v>
                </c:pt>
                <c:pt idx="325">
                  <c:v>5.0940000000000003</c:v>
                </c:pt>
                <c:pt idx="326">
                  <c:v>5.109</c:v>
                </c:pt>
                <c:pt idx="327">
                  <c:v>5.125</c:v>
                </c:pt>
                <c:pt idx="328">
                  <c:v>5.14</c:v>
                </c:pt>
                <c:pt idx="329">
                  <c:v>5.1559999999999997</c:v>
                </c:pt>
                <c:pt idx="330">
                  <c:v>5.1870000000000003</c:v>
                </c:pt>
                <c:pt idx="331">
                  <c:v>5.1870000000000003</c:v>
                </c:pt>
                <c:pt idx="332">
                  <c:v>5.2030000000000003</c:v>
                </c:pt>
                <c:pt idx="333">
                  <c:v>5.2190000000000003</c:v>
                </c:pt>
                <c:pt idx="334">
                  <c:v>5.234</c:v>
                </c:pt>
                <c:pt idx="335">
                  <c:v>5.25</c:v>
                </c:pt>
                <c:pt idx="336">
                  <c:v>5.2649999999999997</c:v>
                </c:pt>
                <c:pt idx="337">
                  <c:v>5.2809999999999997</c:v>
                </c:pt>
                <c:pt idx="338">
                  <c:v>5.2969999999999997</c:v>
                </c:pt>
                <c:pt idx="339">
                  <c:v>5.3120000000000003</c:v>
                </c:pt>
                <c:pt idx="340">
                  <c:v>5.3280000000000003</c:v>
                </c:pt>
                <c:pt idx="341">
                  <c:v>5.3440000000000003</c:v>
                </c:pt>
                <c:pt idx="342">
                  <c:v>5.359</c:v>
                </c:pt>
                <c:pt idx="343">
                  <c:v>5.375</c:v>
                </c:pt>
                <c:pt idx="344">
                  <c:v>5.39</c:v>
                </c:pt>
                <c:pt idx="345">
                  <c:v>5.4059999999999997</c:v>
                </c:pt>
                <c:pt idx="346">
                  <c:v>5.4219999999999997</c:v>
                </c:pt>
                <c:pt idx="347">
                  <c:v>5.4370000000000003</c:v>
                </c:pt>
                <c:pt idx="348">
                  <c:v>5.4530000000000003</c:v>
                </c:pt>
                <c:pt idx="349">
                  <c:v>5.4690000000000003</c:v>
                </c:pt>
                <c:pt idx="350">
                  <c:v>5.484</c:v>
                </c:pt>
                <c:pt idx="351">
                  <c:v>5.5</c:v>
                </c:pt>
                <c:pt idx="352">
                  <c:v>5.5149999999999997</c:v>
                </c:pt>
                <c:pt idx="353">
                  <c:v>5.5309999999999997</c:v>
                </c:pt>
                <c:pt idx="354">
                  <c:v>5.5469999999999997</c:v>
                </c:pt>
                <c:pt idx="355">
                  <c:v>5.5620000000000003</c:v>
                </c:pt>
                <c:pt idx="356">
                  <c:v>5.5780000000000003</c:v>
                </c:pt>
                <c:pt idx="357">
                  <c:v>5.5940000000000003</c:v>
                </c:pt>
                <c:pt idx="358">
                  <c:v>5.609</c:v>
                </c:pt>
                <c:pt idx="359">
                  <c:v>5.625</c:v>
                </c:pt>
                <c:pt idx="360">
                  <c:v>5.64</c:v>
                </c:pt>
                <c:pt idx="361">
                  <c:v>5.6559999999999997</c:v>
                </c:pt>
                <c:pt idx="362">
                  <c:v>5.6719999999999997</c:v>
                </c:pt>
                <c:pt idx="363">
                  <c:v>5.6870000000000003</c:v>
                </c:pt>
                <c:pt idx="364">
                  <c:v>5.7030000000000003</c:v>
                </c:pt>
                <c:pt idx="365">
                  <c:v>5.7190000000000003</c:v>
                </c:pt>
                <c:pt idx="366">
                  <c:v>5.734</c:v>
                </c:pt>
                <c:pt idx="367">
                  <c:v>5.75</c:v>
                </c:pt>
                <c:pt idx="368">
                  <c:v>5.7649999999999997</c:v>
                </c:pt>
                <c:pt idx="369">
                  <c:v>5.7809999999999997</c:v>
                </c:pt>
                <c:pt idx="370">
                  <c:v>5.7969999999999997</c:v>
                </c:pt>
                <c:pt idx="371">
                  <c:v>5.8120000000000003</c:v>
                </c:pt>
                <c:pt idx="372">
                  <c:v>5.8280000000000003</c:v>
                </c:pt>
                <c:pt idx="373">
                  <c:v>5.8440000000000003</c:v>
                </c:pt>
                <c:pt idx="374">
                  <c:v>5.859</c:v>
                </c:pt>
                <c:pt idx="375">
                  <c:v>5.875</c:v>
                </c:pt>
                <c:pt idx="376">
                  <c:v>5.89</c:v>
                </c:pt>
                <c:pt idx="377">
                  <c:v>5.9059999999999997</c:v>
                </c:pt>
                <c:pt idx="378">
                  <c:v>5.9219999999999997</c:v>
                </c:pt>
                <c:pt idx="379">
                  <c:v>5.9370000000000003</c:v>
                </c:pt>
                <c:pt idx="380">
                  <c:v>5.9530000000000003</c:v>
                </c:pt>
                <c:pt idx="381">
                  <c:v>5.9690000000000003</c:v>
                </c:pt>
                <c:pt idx="382">
                  <c:v>5.984</c:v>
                </c:pt>
                <c:pt idx="383">
                  <c:v>6</c:v>
                </c:pt>
                <c:pt idx="384">
                  <c:v>6.0149999999999997</c:v>
                </c:pt>
                <c:pt idx="385">
                  <c:v>6.0309999999999997</c:v>
                </c:pt>
                <c:pt idx="386">
                  <c:v>6.0469999999999997</c:v>
                </c:pt>
                <c:pt idx="387">
                  <c:v>6.0620000000000003</c:v>
                </c:pt>
                <c:pt idx="388">
                  <c:v>6.0780000000000003</c:v>
                </c:pt>
                <c:pt idx="389">
                  <c:v>6.0940000000000003</c:v>
                </c:pt>
                <c:pt idx="390">
                  <c:v>6.109</c:v>
                </c:pt>
                <c:pt idx="391">
                  <c:v>6.125</c:v>
                </c:pt>
                <c:pt idx="392">
                  <c:v>6.14</c:v>
                </c:pt>
                <c:pt idx="393">
                  <c:v>6.1559999999999997</c:v>
                </c:pt>
                <c:pt idx="394">
                  <c:v>6.1719999999999997</c:v>
                </c:pt>
                <c:pt idx="395">
                  <c:v>6.1870000000000003</c:v>
                </c:pt>
                <c:pt idx="396">
                  <c:v>6.2030000000000003</c:v>
                </c:pt>
                <c:pt idx="397">
                  <c:v>6.2190000000000003</c:v>
                </c:pt>
                <c:pt idx="398">
                  <c:v>6.234</c:v>
                </c:pt>
                <c:pt idx="399">
                  <c:v>6.25</c:v>
                </c:pt>
                <c:pt idx="400">
                  <c:v>6.2649999999999997</c:v>
                </c:pt>
                <c:pt idx="401">
                  <c:v>6.2809999999999997</c:v>
                </c:pt>
                <c:pt idx="402">
                  <c:v>6.2969999999999997</c:v>
                </c:pt>
                <c:pt idx="403">
                  <c:v>6.3120000000000003</c:v>
                </c:pt>
                <c:pt idx="404">
                  <c:v>6.3280000000000003</c:v>
                </c:pt>
                <c:pt idx="405">
                  <c:v>6.3440000000000003</c:v>
                </c:pt>
                <c:pt idx="406">
                  <c:v>6.359</c:v>
                </c:pt>
                <c:pt idx="407">
                  <c:v>6.375</c:v>
                </c:pt>
                <c:pt idx="408">
                  <c:v>6.39</c:v>
                </c:pt>
                <c:pt idx="409">
                  <c:v>6.4059999999999997</c:v>
                </c:pt>
                <c:pt idx="410">
                  <c:v>6.4219999999999997</c:v>
                </c:pt>
                <c:pt idx="411">
                  <c:v>6.4370000000000003</c:v>
                </c:pt>
                <c:pt idx="412">
                  <c:v>6.4530000000000003</c:v>
                </c:pt>
                <c:pt idx="413">
                  <c:v>6.4690000000000003</c:v>
                </c:pt>
                <c:pt idx="414">
                  <c:v>6.484</c:v>
                </c:pt>
                <c:pt idx="415">
                  <c:v>6.5</c:v>
                </c:pt>
                <c:pt idx="416">
                  <c:v>6.5149999999999997</c:v>
                </c:pt>
                <c:pt idx="417">
                  <c:v>6.5309999999999997</c:v>
                </c:pt>
                <c:pt idx="418">
                  <c:v>6.5469999999999997</c:v>
                </c:pt>
                <c:pt idx="419">
                  <c:v>6.5620000000000003</c:v>
                </c:pt>
                <c:pt idx="420">
                  <c:v>6.5780000000000003</c:v>
                </c:pt>
                <c:pt idx="421">
                  <c:v>6.5940000000000003</c:v>
                </c:pt>
                <c:pt idx="422">
                  <c:v>6.609</c:v>
                </c:pt>
                <c:pt idx="423">
                  <c:v>6.625</c:v>
                </c:pt>
                <c:pt idx="424">
                  <c:v>6.64</c:v>
                </c:pt>
                <c:pt idx="425">
                  <c:v>6.6559999999999997</c:v>
                </c:pt>
                <c:pt idx="426">
                  <c:v>6.6719999999999997</c:v>
                </c:pt>
                <c:pt idx="427">
                  <c:v>6.6870000000000003</c:v>
                </c:pt>
                <c:pt idx="428">
                  <c:v>6.7030000000000003</c:v>
                </c:pt>
                <c:pt idx="429">
                  <c:v>6.7190000000000003</c:v>
                </c:pt>
                <c:pt idx="430">
                  <c:v>6.734</c:v>
                </c:pt>
                <c:pt idx="431">
                  <c:v>6.75</c:v>
                </c:pt>
                <c:pt idx="432">
                  <c:v>6.7649999999999997</c:v>
                </c:pt>
                <c:pt idx="433">
                  <c:v>6.7809999999999997</c:v>
                </c:pt>
                <c:pt idx="434">
                  <c:v>6.7969999999999997</c:v>
                </c:pt>
                <c:pt idx="435">
                  <c:v>6.8120000000000003</c:v>
                </c:pt>
                <c:pt idx="436">
                  <c:v>6.8280000000000003</c:v>
                </c:pt>
                <c:pt idx="437">
                  <c:v>6.8440000000000003</c:v>
                </c:pt>
                <c:pt idx="438">
                  <c:v>6.859</c:v>
                </c:pt>
                <c:pt idx="439">
                  <c:v>6.875</c:v>
                </c:pt>
                <c:pt idx="440">
                  <c:v>6.89</c:v>
                </c:pt>
                <c:pt idx="441">
                  <c:v>6.9059999999999997</c:v>
                </c:pt>
                <c:pt idx="442">
                  <c:v>6.9219999999999997</c:v>
                </c:pt>
                <c:pt idx="443">
                  <c:v>6.9370000000000003</c:v>
                </c:pt>
                <c:pt idx="444">
                  <c:v>6.9530000000000003</c:v>
                </c:pt>
                <c:pt idx="445">
                  <c:v>6.9690000000000003</c:v>
                </c:pt>
                <c:pt idx="446">
                  <c:v>6.984</c:v>
                </c:pt>
                <c:pt idx="447">
                  <c:v>7</c:v>
                </c:pt>
                <c:pt idx="448">
                  <c:v>7.0149999999999997</c:v>
                </c:pt>
                <c:pt idx="449">
                  <c:v>7.0309999999999997</c:v>
                </c:pt>
                <c:pt idx="450">
                  <c:v>7.0469999999999997</c:v>
                </c:pt>
                <c:pt idx="451">
                  <c:v>7.0620000000000003</c:v>
                </c:pt>
                <c:pt idx="452">
                  <c:v>7.0780000000000003</c:v>
                </c:pt>
                <c:pt idx="453">
                  <c:v>7.0940000000000003</c:v>
                </c:pt>
                <c:pt idx="454">
                  <c:v>7.109</c:v>
                </c:pt>
                <c:pt idx="455">
                  <c:v>7.125</c:v>
                </c:pt>
                <c:pt idx="456">
                  <c:v>7.14</c:v>
                </c:pt>
                <c:pt idx="457">
                  <c:v>7.1559999999999997</c:v>
                </c:pt>
                <c:pt idx="458">
                  <c:v>7.1719999999999997</c:v>
                </c:pt>
                <c:pt idx="459">
                  <c:v>7.1870000000000003</c:v>
                </c:pt>
                <c:pt idx="460">
                  <c:v>7.2030000000000003</c:v>
                </c:pt>
                <c:pt idx="461">
                  <c:v>7.2190000000000003</c:v>
                </c:pt>
                <c:pt idx="462">
                  <c:v>7.234</c:v>
                </c:pt>
                <c:pt idx="463">
                  <c:v>7.25</c:v>
                </c:pt>
                <c:pt idx="464">
                  <c:v>7.2649999999999997</c:v>
                </c:pt>
                <c:pt idx="465">
                  <c:v>7.2809999999999997</c:v>
                </c:pt>
                <c:pt idx="466">
                  <c:v>7.2969999999999997</c:v>
                </c:pt>
                <c:pt idx="467">
                  <c:v>7.3120000000000003</c:v>
                </c:pt>
                <c:pt idx="468">
                  <c:v>7.3280000000000003</c:v>
                </c:pt>
                <c:pt idx="469">
                  <c:v>7.3440000000000003</c:v>
                </c:pt>
                <c:pt idx="470">
                  <c:v>7.359</c:v>
                </c:pt>
                <c:pt idx="471">
                  <c:v>7.375</c:v>
                </c:pt>
                <c:pt idx="472">
                  <c:v>7.39</c:v>
                </c:pt>
                <c:pt idx="473">
                  <c:v>7.4059999999999997</c:v>
                </c:pt>
                <c:pt idx="474">
                  <c:v>7.4219999999999997</c:v>
                </c:pt>
                <c:pt idx="475">
                  <c:v>7.4370000000000003</c:v>
                </c:pt>
                <c:pt idx="476">
                  <c:v>7.4530000000000003</c:v>
                </c:pt>
                <c:pt idx="477">
                  <c:v>7.4690000000000003</c:v>
                </c:pt>
                <c:pt idx="478">
                  <c:v>7.484</c:v>
                </c:pt>
                <c:pt idx="479">
                  <c:v>7.5</c:v>
                </c:pt>
                <c:pt idx="480">
                  <c:v>7.5149999999999997</c:v>
                </c:pt>
                <c:pt idx="481">
                  <c:v>7.5309999999999997</c:v>
                </c:pt>
                <c:pt idx="482">
                  <c:v>7.5469999999999997</c:v>
                </c:pt>
                <c:pt idx="483">
                  <c:v>7.5620000000000003</c:v>
                </c:pt>
                <c:pt idx="484">
                  <c:v>7.5780000000000003</c:v>
                </c:pt>
                <c:pt idx="485">
                  <c:v>7.5940000000000003</c:v>
                </c:pt>
                <c:pt idx="486">
                  <c:v>7.609</c:v>
                </c:pt>
                <c:pt idx="487">
                  <c:v>7.625</c:v>
                </c:pt>
                <c:pt idx="488">
                  <c:v>7.64</c:v>
                </c:pt>
                <c:pt idx="489">
                  <c:v>7.6559999999999997</c:v>
                </c:pt>
                <c:pt idx="490">
                  <c:v>7.6719999999999997</c:v>
                </c:pt>
                <c:pt idx="491">
                  <c:v>7.6870000000000003</c:v>
                </c:pt>
                <c:pt idx="492">
                  <c:v>7.7030000000000003</c:v>
                </c:pt>
                <c:pt idx="493">
                  <c:v>7.7190000000000003</c:v>
                </c:pt>
                <c:pt idx="494">
                  <c:v>7.734</c:v>
                </c:pt>
                <c:pt idx="495">
                  <c:v>7.75</c:v>
                </c:pt>
                <c:pt idx="496">
                  <c:v>7.7649999999999997</c:v>
                </c:pt>
                <c:pt idx="497">
                  <c:v>7.7809999999999997</c:v>
                </c:pt>
                <c:pt idx="498">
                  <c:v>7.7969999999999997</c:v>
                </c:pt>
                <c:pt idx="499">
                  <c:v>7.8120000000000003</c:v>
                </c:pt>
                <c:pt idx="500">
                  <c:v>7.8280000000000003</c:v>
                </c:pt>
                <c:pt idx="501">
                  <c:v>7.8440000000000003</c:v>
                </c:pt>
                <c:pt idx="502">
                  <c:v>7.859</c:v>
                </c:pt>
                <c:pt idx="503">
                  <c:v>7.875</c:v>
                </c:pt>
                <c:pt idx="504">
                  <c:v>7.89</c:v>
                </c:pt>
                <c:pt idx="505">
                  <c:v>7.9059999999999997</c:v>
                </c:pt>
                <c:pt idx="506">
                  <c:v>7.9219999999999997</c:v>
                </c:pt>
                <c:pt idx="507">
                  <c:v>7.9370000000000003</c:v>
                </c:pt>
                <c:pt idx="508">
                  <c:v>7.9530000000000003</c:v>
                </c:pt>
                <c:pt idx="509">
                  <c:v>7.9690000000000003</c:v>
                </c:pt>
                <c:pt idx="510">
                  <c:v>7.984</c:v>
                </c:pt>
                <c:pt idx="511">
                  <c:v>8</c:v>
                </c:pt>
                <c:pt idx="512">
                  <c:v>8.0150000000000006</c:v>
                </c:pt>
                <c:pt idx="513">
                  <c:v>8.0310000000000006</c:v>
                </c:pt>
                <c:pt idx="514">
                  <c:v>8.0470000000000006</c:v>
                </c:pt>
                <c:pt idx="515">
                  <c:v>8.0619999999999994</c:v>
                </c:pt>
                <c:pt idx="516">
                  <c:v>8.0779999999999994</c:v>
                </c:pt>
                <c:pt idx="517">
                  <c:v>8.0939999999999994</c:v>
                </c:pt>
                <c:pt idx="518">
                  <c:v>8.109</c:v>
                </c:pt>
                <c:pt idx="519">
                  <c:v>8.125</c:v>
                </c:pt>
                <c:pt idx="520">
                  <c:v>8.14</c:v>
                </c:pt>
                <c:pt idx="521">
                  <c:v>8.1560000000000006</c:v>
                </c:pt>
                <c:pt idx="522">
                  <c:v>8.1720000000000006</c:v>
                </c:pt>
                <c:pt idx="523">
                  <c:v>8.1869999999999994</c:v>
                </c:pt>
                <c:pt idx="524">
                  <c:v>8.2029999999999994</c:v>
                </c:pt>
                <c:pt idx="525">
                  <c:v>8.2189999999999994</c:v>
                </c:pt>
                <c:pt idx="526">
                  <c:v>8.234</c:v>
                </c:pt>
                <c:pt idx="527">
                  <c:v>8.25</c:v>
                </c:pt>
                <c:pt idx="528">
                  <c:v>8.2650000000000006</c:v>
                </c:pt>
                <c:pt idx="529">
                  <c:v>8.2810000000000006</c:v>
                </c:pt>
                <c:pt idx="530">
                  <c:v>8.2970000000000006</c:v>
                </c:pt>
                <c:pt idx="531">
                  <c:v>8.3119999999999994</c:v>
                </c:pt>
                <c:pt idx="532">
                  <c:v>8.3279999999999994</c:v>
                </c:pt>
                <c:pt idx="533">
                  <c:v>8.3439999999999994</c:v>
                </c:pt>
                <c:pt idx="534">
                  <c:v>8.359</c:v>
                </c:pt>
                <c:pt idx="535">
                  <c:v>8.375</c:v>
                </c:pt>
                <c:pt idx="536">
                  <c:v>8.39</c:v>
                </c:pt>
                <c:pt idx="537">
                  <c:v>8.4060000000000006</c:v>
                </c:pt>
                <c:pt idx="538">
                  <c:v>8.4220000000000006</c:v>
                </c:pt>
                <c:pt idx="539">
                  <c:v>8.4369999999999994</c:v>
                </c:pt>
                <c:pt idx="540">
                  <c:v>8.4529999999999994</c:v>
                </c:pt>
                <c:pt idx="541">
                  <c:v>8.4689999999999994</c:v>
                </c:pt>
                <c:pt idx="542">
                  <c:v>8.484</c:v>
                </c:pt>
                <c:pt idx="543">
                  <c:v>8.5</c:v>
                </c:pt>
                <c:pt idx="544">
                  <c:v>8.5150000000000006</c:v>
                </c:pt>
                <c:pt idx="545">
                  <c:v>8.5310000000000006</c:v>
                </c:pt>
                <c:pt idx="546">
                  <c:v>8.5470000000000006</c:v>
                </c:pt>
                <c:pt idx="547">
                  <c:v>8.5619999999999994</c:v>
                </c:pt>
                <c:pt idx="548">
                  <c:v>8.5779999999999994</c:v>
                </c:pt>
                <c:pt idx="549">
                  <c:v>8.5939999999999994</c:v>
                </c:pt>
                <c:pt idx="550">
                  <c:v>8.609</c:v>
                </c:pt>
                <c:pt idx="551">
                  <c:v>8.625</c:v>
                </c:pt>
                <c:pt idx="552">
                  <c:v>8.64</c:v>
                </c:pt>
                <c:pt idx="553">
                  <c:v>8.6560000000000006</c:v>
                </c:pt>
                <c:pt idx="554">
                  <c:v>8.6720000000000006</c:v>
                </c:pt>
                <c:pt idx="555">
                  <c:v>8.6869999999999994</c:v>
                </c:pt>
                <c:pt idx="556">
                  <c:v>8.7029999999999994</c:v>
                </c:pt>
                <c:pt idx="557">
                  <c:v>8.7189999999999994</c:v>
                </c:pt>
                <c:pt idx="558">
                  <c:v>8.734</c:v>
                </c:pt>
                <c:pt idx="559">
                  <c:v>8.75</c:v>
                </c:pt>
                <c:pt idx="560">
                  <c:v>8.7650000000000006</c:v>
                </c:pt>
                <c:pt idx="561">
                  <c:v>8.7810000000000006</c:v>
                </c:pt>
                <c:pt idx="562">
                  <c:v>8.7970000000000006</c:v>
                </c:pt>
                <c:pt idx="563">
                  <c:v>8.8119999999999994</c:v>
                </c:pt>
                <c:pt idx="564">
                  <c:v>8.8279999999999994</c:v>
                </c:pt>
                <c:pt idx="565">
                  <c:v>8.8439999999999994</c:v>
                </c:pt>
                <c:pt idx="566">
                  <c:v>8.859</c:v>
                </c:pt>
                <c:pt idx="567">
                  <c:v>8.875</c:v>
                </c:pt>
                <c:pt idx="568">
                  <c:v>8.89</c:v>
                </c:pt>
                <c:pt idx="569">
                  <c:v>8.9060000000000006</c:v>
                </c:pt>
                <c:pt idx="570">
                  <c:v>8.9220000000000006</c:v>
                </c:pt>
                <c:pt idx="571">
                  <c:v>8.9369999999999994</c:v>
                </c:pt>
                <c:pt idx="572">
                  <c:v>8.9529999999999994</c:v>
                </c:pt>
                <c:pt idx="573">
                  <c:v>8.9689999999999994</c:v>
                </c:pt>
                <c:pt idx="574">
                  <c:v>8.984</c:v>
                </c:pt>
                <c:pt idx="575">
                  <c:v>9</c:v>
                </c:pt>
                <c:pt idx="576">
                  <c:v>9.0150000000000006</c:v>
                </c:pt>
                <c:pt idx="577">
                  <c:v>9.0310000000000006</c:v>
                </c:pt>
                <c:pt idx="578">
                  <c:v>9.0470000000000006</c:v>
                </c:pt>
                <c:pt idx="579">
                  <c:v>9.0619999999999994</c:v>
                </c:pt>
                <c:pt idx="580">
                  <c:v>9.0779999999999994</c:v>
                </c:pt>
                <c:pt idx="581">
                  <c:v>9.0939999999999994</c:v>
                </c:pt>
                <c:pt idx="582">
                  <c:v>9.109</c:v>
                </c:pt>
                <c:pt idx="583">
                  <c:v>9.125</c:v>
                </c:pt>
                <c:pt idx="584">
                  <c:v>9.14</c:v>
                </c:pt>
                <c:pt idx="585">
                  <c:v>9.1560000000000006</c:v>
                </c:pt>
                <c:pt idx="586">
                  <c:v>9.1720000000000006</c:v>
                </c:pt>
                <c:pt idx="587">
                  <c:v>9.1869999999999994</c:v>
                </c:pt>
                <c:pt idx="588">
                  <c:v>9.2029999999999994</c:v>
                </c:pt>
                <c:pt idx="589">
                  <c:v>9.2189999999999994</c:v>
                </c:pt>
                <c:pt idx="590">
                  <c:v>9.234</c:v>
                </c:pt>
                <c:pt idx="591">
                  <c:v>9.25</c:v>
                </c:pt>
                <c:pt idx="592">
                  <c:v>9.2650000000000006</c:v>
                </c:pt>
                <c:pt idx="593">
                  <c:v>9.2810000000000006</c:v>
                </c:pt>
                <c:pt idx="594">
                  <c:v>9.2970000000000006</c:v>
                </c:pt>
                <c:pt idx="595">
                  <c:v>9.3119999999999994</c:v>
                </c:pt>
                <c:pt idx="596">
                  <c:v>9.3279999999999994</c:v>
                </c:pt>
                <c:pt idx="597">
                  <c:v>9.3439999999999994</c:v>
                </c:pt>
                <c:pt idx="598">
                  <c:v>9.359</c:v>
                </c:pt>
                <c:pt idx="599">
                  <c:v>9.375</c:v>
                </c:pt>
                <c:pt idx="600">
                  <c:v>9.39</c:v>
                </c:pt>
                <c:pt idx="601">
                  <c:v>9.4060000000000006</c:v>
                </c:pt>
                <c:pt idx="602">
                  <c:v>9.4220000000000006</c:v>
                </c:pt>
                <c:pt idx="603">
                  <c:v>9.4369999999999994</c:v>
                </c:pt>
                <c:pt idx="604">
                  <c:v>9.4529999999999994</c:v>
                </c:pt>
                <c:pt idx="605">
                  <c:v>9.4689999999999994</c:v>
                </c:pt>
                <c:pt idx="606">
                  <c:v>9.484</c:v>
                </c:pt>
                <c:pt idx="607">
                  <c:v>9.5</c:v>
                </c:pt>
                <c:pt idx="608">
                  <c:v>9.5150000000000006</c:v>
                </c:pt>
                <c:pt idx="609">
                  <c:v>9.5310000000000006</c:v>
                </c:pt>
                <c:pt idx="610">
                  <c:v>9.5470000000000006</c:v>
                </c:pt>
                <c:pt idx="611">
                  <c:v>9.5619999999999994</c:v>
                </c:pt>
                <c:pt idx="612">
                  <c:v>9.5779999999999994</c:v>
                </c:pt>
                <c:pt idx="613">
                  <c:v>9.5939999999999994</c:v>
                </c:pt>
                <c:pt idx="614">
                  <c:v>9.609</c:v>
                </c:pt>
                <c:pt idx="615">
                  <c:v>9.625</c:v>
                </c:pt>
                <c:pt idx="616">
                  <c:v>9.64</c:v>
                </c:pt>
                <c:pt idx="617">
                  <c:v>9.6560000000000006</c:v>
                </c:pt>
                <c:pt idx="618">
                  <c:v>9.6720000000000006</c:v>
                </c:pt>
                <c:pt idx="619">
                  <c:v>9.6869999999999994</c:v>
                </c:pt>
                <c:pt idx="620">
                  <c:v>9.7029999999999994</c:v>
                </c:pt>
                <c:pt idx="621">
                  <c:v>9.7189999999999994</c:v>
                </c:pt>
                <c:pt idx="622">
                  <c:v>9.734</c:v>
                </c:pt>
                <c:pt idx="623">
                  <c:v>9.75</c:v>
                </c:pt>
                <c:pt idx="624">
                  <c:v>9.7650000000000006</c:v>
                </c:pt>
                <c:pt idx="625">
                  <c:v>9.7810000000000006</c:v>
                </c:pt>
                <c:pt idx="626">
                  <c:v>9.7970000000000006</c:v>
                </c:pt>
                <c:pt idx="627">
                  <c:v>9.8119999999999994</c:v>
                </c:pt>
                <c:pt idx="628">
                  <c:v>9.8279999999999994</c:v>
                </c:pt>
                <c:pt idx="629">
                  <c:v>9.8439999999999994</c:v>
                </c:pt>
                <c:pt idx="630">
                  <c:v>9.859</c:v>
                </c:pt>
                <c:pt idx="631">
                  <c:v>9.875</c:v>
                </c:pt>
                <c:pt idx="632">
                  <c:v>9.89</c:v>
                </c:pt>
                <c:pt idx="633">
                  <c:v>9.9060000000000006</c:v>
                </c:pt>
                <c:pt idx="634">
                  <c:v>9.9220000000000006</c:v>
                </c:pt>
                <c:pt idx="635">
                  <c:v>9.9369999999999994</c:v>
                </c:pt>
                <c:pt idx="636">
                  <c:v>9.9529999999999994</c:v>
                </c:pt>
                <c:pt idx="637">
                  <c:v>9.9689999999999994</c:v>
                </c:pt>
                <c:pt idx="638">
                  <c:v>9.984</c:v>
                </c:pt>
                <c:pt idx="639">
                  <c:v>10</c:v>
                </c:pt>
                <c:pt idx="640">
                  <c:v>10.015000000000001</c:v>
                </c:pt>
                <c:pt idx="641">
                  <c:v>10.031000000000001</c:v>
                </c:pt>
                <c:pt idx="642">
                  <c:v>10.047000000000001</c:v>
                </c:pt>
                <c:pt idx="643">
                  <c:v>10.061999999999999</c:v>
                </c:pt>
                <c:pt idx="644">
                  <c:v>10.077999999999999</c:v>
                </c:pt>
                <c:pt idx="645">
                  <c:v>10.093999999999999</c:v>
                </c:pt>
                <c:pt idx="646">
                  <c:v>10.109</c:v>
                </c:pt>
                <c:pt idx="647">
                  <c:v>10.125</c:v>
                </c:pt>
                <c:pt idx="648">
                  <c:v>10.14</c:v>
                </c:pt>
                <c:pt idx="649">
                  <c:v>10.156000000000001</c:v>
                </c:pt>
                <c:pt idx="650">
                  <c:v>10.172000000000001</c:v>
                </c:pt>
                <c:pt idx="651">
                  <c:v>10.186999999999999</c:v>
                </c:pt>
                <c:pt idx="652">
                  <c:v>10.202999999999999</c:v>
                </c:pt>
                <c:pt idx="653">
                  <c:v>10.218999999999999</c:v>
                </c:pt>
                <c:pt idx="654">
                  <c:v>10.234</c:v>
                </c:pt>
                <c:pt idx="655">
                  <c:v>10.25</c:v>
                </c:pt>
                <c:pt idx="656">
                  <c:v>10.265000000000001</c:v>
                </c:pt>
                <c:pt idx="657">
                  <c:v>10.281000000000001</c:v>
                </c:pt>
                <c:pt idx="658">
                  <c:v>10.297000000000001</c:v>
                </c:pt>
                <c:pt idx="659">
                  <c:v>10.311999999999999</c:v>
                </c:pt>
                <c:pt idx="660">
                  <c:v>10.327999999999999</c:v>
                </c:pt>
                <c:pt idx="661">
                  <c:v>10.343999999999999</c:v>
                </c:pt>
                <c:pt idx="662">
                  <c:v>10.359</c:v>
                </c:pt>
                <c:pt idx="663">
                  <c:v>10.375</c:v>
                </c:pt>
                <c:pt idx="664">
                  <c:v>10.39</c:v>
                </c:pt>
                <c:pt idx="665">
                  <c:v>10.406000000000001</c:v>
                </c:pt>
                <c:pt idx="666">
                  <c:v>10.422000000000001</c:v>
                </c:pt>
                <c:pt idx="667">
                  <c:v>10.436999999999999</c:v>
                </c:pt>
                <c:pt idx="668">
                  <c:v>10.452999999999999</c:v>
                </c:pt>
                <c:pt idx="669">
                  <c:v>10.468999999999999</c:v>
                </c:pt>
                <c:pt idx="670">
                  <c:v>10.484</c:v>
                </c:pt>
                <c:pt idx="671">
                  <c:v>10.5</c:v>
                </c:pt>
                <c:pt idx="672">
                  <c:v>10.515000000000001</c:v>
                </c:pt>
                <c:pt idx="673">
                  <c:v>10.531000000000001</c:v>
                </c:pt>
                <c:pt idx="674">
                  <c:v>10.547000000000001</c:v>
                </c:pt>
                <c:pt idx="675">
                  <c:v>10.561999999999999</c:v>
                </c:pt>
                <c:pt idx="676">
                  <c:v>10.577999999999999</c:v>
                </c:pt>
                <c:pt idx="677">
                  <c:v>10.593999999999999</c:v>
                </c:pt>
                <c:pt idx="678">
                  <c:v>10.609</c:v>
                </c:pt>
                <c:pt idx="679">
                  <c:v>10.625</c:v>
                </c:pt>
                <c:pt idx="680">
                  <c:v>10.64</c:v>
                </c:pt>
                <c:pt idx="681">
                  <c:v>10.656000000000001</c:v>
                </c:pt>
                <c:pt idx="682">
                  <c:v>10.672000000000001</c:v>
                </c:pt>
                <c:pt idx="683">
                  <c:v>10.686999999999999</c:v>
                </c:pt>
                <c:pt idx="684">
                  <c:v>10.702999999999999</c:v>
                </c:pt>
                <c:pt idx="685">
                  <c:v>10.718999999999999</c:v>
                </c:pt>
                <c:pt idx="686">
                  <c:v>10.734</c:v>
                </c:pt>
                <c:pt idx="687">
                  <c:v>10.75</c:v>
                </c:pt>
                <c:pt idx="688">
                  <c:v>10.765000000000001</c:v>
                </c:pt>
                <c:pt idx="689">
                  <c:v>10.781000000000001</c:v>
                </c:pt>
                <c:pt idx="690">
                  <c:v>10.797000000000001</c:v>
                </c:pt>
                <c:pt idx="691">
                  <c:v>10.811999999999999</c:v>
                </c:pt>
                <c:pt idx="692">
                  <c:v>10.827999999999999</c:v>
                </c:pt>
                <c:pt idx="693">
                  <c:v>10.843999999999999</c:v>
                </c:pt>
                <c:pt idx="694">
                  <c:v>10.859</c:v>
                </c:pt>
                <c:pt idx="695">
                  <c:v>10.875</c:v>
                </c:pt>
                <c:pt idx="696">
                  <c:v>10.89</c:v>
                </c:pt>
                <c:pt idx="697">
                  <c:v>10.906000000000001</c:v>
                </c:pt>
                <c:pt idx="698">
                  <c:v>10.922000000000001</c:v>
                </c:pt>
                <c:pt idx="699">
                  <c:v>10.936999999999999</c:v>
                </c:pt>
                <c:pt idx="700">
                  <c:v>10.952999999999999</c:v>
                </c:pt>
                <c:pt idx="701">
                  <c:v>10.968999999999999</c:v>
                </c:pt>
                <c:pt idx="702">
                  <c:v>10.984</c:v>
                </c:pt>
                <c:pt idx="703">
                  <c:v>11</c:v>
                </c:pt>
                <c:pt idx="704">
                  <c:v>11.015000000000001</c:v>
                </c:pt>
                <c:pt idx="705">
                  <c:v>11.031000000000001</c:v>
                </c:pt>
                <c:pt idx="706">
                  <c:v>11.047000000000001</c:v>
                </c:pt>
                <c:pt idx="707">
                  <c:v>11.061999999999999</c:v>
                </c:pt>
                <c:pt idx="708">
                  <c:v>11.077999999999999</c:v>
                </c:pt>
                <c:pt idx="709">
                  <c:v>11.093999999999999</c:v>
                </c:pt>
                <c:pt idx="710">
                  <c:v>11.109</c:v>
                </c:pt>
                <c:pt idx="711">
                  <c:v>11.125</c:v>
                </c:pt>
                <c:pt idx="712">
                  <c:v>11.14</c:v>
                </c:pt>
                <c:pt idx="713">
                  <c:v>11.156000000000001</c:v>
                </c:pt>
                <c:pt idx="714">
                  <c:v>11.172000000000001</c:v>
                </c:pt>
                <c:pt idx="715">
                  <c:v>11.186999999999999</c:v>
                </c:pt>
                <c:pt idx="716">
                  <c:v>11.202999999999999</c:v>
                </c:pt>
                <c:pt idx="717">
                  <c:v>11.218999999999999</c:v>
                </c:pt>
                <c:pt idx="718">
                  <c:v>11.234</c:v>
                </c:pt>
                <c:pt idx="719">
                  <c:v>11.25</c:v>
                </c:pt>
                <c:pt idx="720">
                  <c:v>11.265000000000001</c:v>
                </c:pt>
                <c:pt idx="721">
                  <c:v>11.281000000000001</c:v>
                </c:pt>
                <c:pt idx="722">
                  <c:v>11.297000000000001</c:v>
                </c:pt>
                <c:pt idx="723">
                  <c:v>11.311999999999999</c:v>
                </c:pt>
                <c:pt idx="724">
                  <c:v>11.327999999999999</c:v>
                </c:pt>
                <c:pt idx="725">
                  <c:v>11.343999999999999</c:v>
                </c:pt>
                <c:pt idx="726">
                  <c:v>11.359</c:v>
                </c:pt>
                <c:pt idx="727">
                  <c:v>11.375</c:v>
                </c:pt>
                <c:pt idx="728">
                  <c:v>11.39</c:v>
                </c:pt>
                <c:pt idx="729">
                  <c:v>11.406000000000001</c:v>
                </c:pt>
                <c:pt idx="730">
                  <c:v>11.422000000000001</c:v>
                </c:pt>
                <c:pt idx="731">
                  <c:v>11.436999999999999</c:v>
                </c:pt>
                <c:pt idx="732">
                  <c:v>11.452999999999999</c:v>
                </c:pt>
                <c:pt idx="733">
                  <c:v>11.468999999999999</c:v>
                </c:pt>
                <c:pt idx="734">
                  <c:v>11.484</c:v>
                </c:pt>
                <c:pt idx="735">
                  <c:v>11.5</c:v>
                </c:pt>
                <c:pt idx="736">
                  <c:v>11.515000000000001</c:v>
                </c:pt>
                <c:pt idx="737">
                  <c:v>11.531000000000001</c:v>
                </c:pt>
                <c:pt idx="738">
                  <c:v>11.547000000000001</c:v>
                </c:pt>
                <c:pt idx="739">
                  <c:v>11.561999999999999</c:v>
                </c:pt>
                <c:pt idx="740">
                  <c:v>11.577999999999999</c:v>
                </c:pt>
                <c:pt idx="741">
                  <c:v>11.593999999999999</c:v>
                </c:pt>
                <c:pt idx="742">
                  <c:v>11.609</c:v>
                </c:pt>
                <c:pt idx="743">
                  <c:v>11.625</c:v>
                </c:pt>
                <c:pt idx="744">
                  <c:v>11.64</c:v>
                </c:pt>
                <c:pt idx="745">
                  <c:v>11.656000000000001</c:v>
                </c:pt>
                <c:pt idx="746">
                  <c:v>11.672000000000001</c:v>
                </c:pt>
                <c:pt idx="747">
                  <c:v>11.686999999999999</c:v>
                </c:pt>
                <c:pt idx="748">
                  <c:v>11.702999999999999</c:v>
                </c:pt>
                <c:pt idx="749">
                  <c:v>11.718999999999999</c:v>
                </c:pt>
                <c:pt idx="750">
                  <c:v>11.734</c:v>
                </c:pt>
                <c:pt idx="751">
                  <c:v>11.75</c:v>
                </c:pt>
                <c:pt idx="752">
                  <c:v>11.765000000000001</c:v>
                </c:pt>
                <c:pt idx="753">
                  <c:v>11.781000000000001</c:v>
                </c:pt>
                <c:pt idx="754">
                  <c:v>11.797000000000001</c:v>
                </c:pt>
                <c:pt idx="755">
                  <c:v>11.811999999999999</c:v>
                </c:pt>
                <c:pt idx="756">
                  <c:v>11.843999999999999</c:v>
                </c:pt>
                <c:pt idx="757">
                  <c:v>11.843999999999999</c:v>
                </c:pt>
                <c:pt idx="758">
                  <c:v>11.859</c:v>
                </c:pt>
                <c:pt idx="759">
                  <c:v>11.875</c:v>
                </c:pt>
                <c:pt idx="760">
                  <c:v>11.89</c:v>
                </c:pt>
                <c:pt idx="761">
                  <c:v>11.906000000000001</c:v>
                </c:pt>
                <c:pt idx="762">
                  <c:v>11.922000000000001</c:v>
                </c:pt>
                <c:pt idx="763">
                  <c:v>11.936999999999999</c:v>
                </c:pt>
                <c:pt idx="764">
                  <c:v>11.952999999999999</c:v>
                </c:pt>
                <c:pt idx="765">
                  <c:v>11.968999999999999</c:v>
                </c:pt>
                <c:pt idx="766">
                  <c:v>11.984</c:v>
                </c:pt>
                <c:pt idx="767">
                  <c:v>12</c:v>
                </c:pt>
                <c:pt idx="768">
                  <c:v>12.015000000000001</c:v>
                </c:pt>
                <c:pt idx="769">
                  <c:v>12.031000000000001</c:v>
                </c:pt>
                <c:pt idx="770">
                  <c:v>12.047000000000001</c:v>
                </c:pt>
                <c:pt idx="771">
                  <c:v>12.061999999999999</c:v>
                </c:pt>
                <c:pt idx="772">
                  <c:v>12.077999999999999</c:v>
                </c:pt>
                <c:pt idx="773">
                  <c:v>12.093999999999999</c:v>
                </c:pt>
                <c:pt idx="774">
                  <c:v>12.109</c:v>
                </c:pt>
                <c:pt idx="775">
                  <c:v>12.125</c:v>
                </c:pt>
                <c:pt idx="776">
                  <c:v>12.14</c:v>
                </c:pt>
                <c:pt idx="777">
                  <c:v>12.156000000000001</c:v>
                </c:pt>
                <c:pt idx="778">
                  <c:v>12.172000000000001</c:v>
                </c:pt>
                <c:pt idx="779">
                  <c:v>12.186999999999999</c:v>
                </c:pt>
                <c:pt idx="780">
                  <c:v>12.202999999999999</c:v>
                </c:pt>
                <c:pt idx="781">
                  <c:v>12.218999999999999</c:v>
                </c:pt>
                <c:pt idx="782">
                  <c:v>12.234</c:v>
                </c:pt>
                <c:pt idx="783">
                  <c:v>12.25</c:v>
                </c:pt>
                <c:pt idx="784">
                  <c:v>12.265000000000001</c:v>
                </c:pt>
                <c:pt idx="785">
                  <c:v>12.281000000000001</c:v>
                </c:pt>
                <c:pt idx="786">
                  <c:v>12.297000000000001</c:v>
                </c:pt>
                <c:pt idx="787">
                  <c:v>12.311999999999999</c:v>
                </c:pt>
                <c:pt idx="788">
                  <c:v>12.327999999999999</c:v>
                </c:pt>
                <c:pt idx="789">
                  <c:v>12.343999999999999</c:v>
                </c:pt>
                <c:pt idx="790">
                  <c:v>12.359</c:v>
                </c:pt>
                <c:pt idx="791">
                  <c:v>12.375</c:v>
                </c:pt>
                <c:pt idx="792">
                  <c:v>12.39</c:v>
                </c:pt>
                <c:pt idx="793">
                  <c:v>12.406000000000001</c:v>
                </c:pt>
                <c:pt idx="794">
                  <c:v>12.422000000000001</c:v>
                </c:pt>
                <c:pt idx="795">
                  <c:v>12.436999999999999</c:v>
                </c:pt>
                <c:pt idx="796">
                  <c:v>12.452999999999999</c:v>
                </c:pt>
                <c:pt idx="797">
                  <c:v>12.468999999999999</c:v>
                </c:pt>
                <c:pt idx="798">
                  <c:v>12.484</c:v>
                </c:pt>
                <c:pt idx="799">
                  <c:v>12.5</c:v>
                </c:pt>
                <c:pt idx="800">
                  <c:v>12.515000000000001</c:v>
                </c:pt>
                <c:pt idx="801">
                  <c:v>12.531000000000001</c:v>
                </c:pt>
                <c:pt idx="802">
                  <c:v>12.547000000000001</c:v>
                </c:pt>
                <c:pt idx="803">
                  <c:v>12.561999999999999</c:v>
                </c:pt>
                <c:pt idx="804">
                  <c:v>12.577999999999999</c:v>
                </c:pt>
                <c:pt idx="805">
                  <c:v>12.593999999999999</c:v>
                </c:pt>
                <c:pt idx="806">
                  <c:v>12.609</c:v>
                </c:pt>
                <c:pt idx="807">
                  <c:v>12.625</c:v>
                </c:pt>
                <c:pt idx="808">
                  <c:v>12.64</c:v>
                </c:pt>
                <c:pt idx="809">
                  <c:v>12.656000000000001</c:v>
                </c:pt>
                <c:pt idx="810">
                  <c:v>12.672000000000001</c:v>
                </c:pt>
                <c:pt idx="811">
                  <c:v>12.686999999999999</c:v>
                </c:pt>
                <c:pt idx="812">
                  <c:v>12.702999999999999</c:v>
                </c:pt>
                <c:pt idx="813">
                  <c:v>12.718999999999999</c:v>
                </c:pt>
                <c:pt idx="814">
                  <c:v>12.734</c:v>
                </c:pt>
                <c:pt idx="815">
                  <c:v>12.75</c:v>
                </c:pt>
                <c:pt idx="816">
                  <c:v>12.765000000000001</c:v>
                </c:pt>
                <c:pt idx="817">
                  <c:v>12.781000000000001</c:v>
                </c:pt>
                <c:pt idx="818">
                  <c:v>12.797000000000001</c:v>
                </c:pt>
                <c:pt idx="819">
                  <c:v>12.811999999999999</c:v>
                </c:pt>
                <c:pt idx="820">
                  <c:v>12.827999999999999</c:v>
                </c:pt>
                <c:pt idx="821">
                  <c:v>12.843999999999999</c:v>
                </c:pt>
                <c:pt idx="822">
                  <c:v>12.859</c:v>
                </c:pt>
                <c:pt idx="823">
                  <c:v>12.875</c:v>
                </c:pt>
                <c:pt idx="824">
                  <c:v>12.89</c:v>
                </c:pt>
                <c:pt idx="825">
                  <c:v>12.906000000000001</c:v>
                </c:pt>
                <c:pt idx="826">
                  <c:v>12.922000000000001</c:v>
                </c:pt>
                <c:pt idx="827">
                  <c:v>12.936999999999999</c:v>
                </c:pt>
                <c:pt idx="828">
                  <c:v>12.952999999999999</c:v>
                </c:pt>
                <c:pt idx="829">
                  <c:v>12.968999999999999</c:v>
                </c:pt>
                <c:pt idx="830">
                  <c:v>12.984</c:v>
                </c:pt>
                <c:pt idx="831">
                  <c:v>13</c:v>
                </c:pt>
                <c:pt idx="832">
                  <c:v>13.015000000000001</c:v>
                </c:pt>
                <c:pt idx="833">
                  <c:v>13.031000000000001</c:v>
                </c:pt>
                <c:pt idx="834">
                  <c:v>13.047000000000001</c:v>
                </c:pt>
                <c:pt idx="835">
                  <c:v>13.061999999999999</c:v>
                </c:pt>
                <c:pt idx="836">
                  <c:v>13.077999999999999</c:v>
                </c:pt>
                <c:pt idx="837">
                  <c:v>13.093999999999999</c:v>
                </c:pt>
                <c:pt idx="838">
                  <c:v>13.109</c:v>
                </c:pt>
                <c:pt idx="839">
                  <c:v>13.125</c:v>
                </c:pt>
                <c:pt idx="840">
                  <c:v>13.14</c:v>
                </c:pt>
                <c:pt idx="841">
                  <c:v>13.156000000000001</c:v>
                </c:pt>
                <c:pt idx="842">
                  <c:v>13.172000000000001</c:v>
                </c:pt>
                <c:pt idx="843">
                  <c:v>13.186999999999999</c:v>
                </c:pt>
                <c:pt idx="844">
                  <c:v>13.202999999999999</c:v>
                </c:pt>
                <c:pt idx="845">
                  <c:v>13.218999999999999</c:v>
                </c:pt>
                <c:pt idx="846">
                  <c:v>13.234</c:v>
                </c:pt>
                <c:pt idx="847">
                  <c:v>13.25</c:v>
                </c:pt>
                <c:pt idx="848">
                  <c:v>13.265000000000001</c:v>
                </c:pt>
                <c:pt idx="849">
                  <c:v>13.297000000000001</c:v>
                </c:pt>
                <c:pt idx="850">
                  <c:v>13.311999999999999</c:v>
                </c:pt>
                <c:pt idx="851">
                  <c:v>13.327999999999999</c:v>
                </c:pt>
                <c:pt idx="852">
                  <c:v>13.343999999999999</c:v>
                </c:pt>
                <c:pt idx="853">
                  <c:v>13.359</c:v>
                </c:pt>
                <c:pt idx="854">
                  <c:v>13.375</c:v>
                </c:pt>
                <c:pt idx="855">
                  <c:v>13.39</c:v>
                </c:pt>
                <c:pt idx="856">
                  <c:v>13.406000000000001</c:v>
                </c:pt>
                <c:pt idx="857">
                  <c:v>13.422000000000001</c:v>
                </c:pt>
                <c:pt idx="858">
                  <c:v>13.436999999999999</c:v>
                </c:pt>
                <c:pt idx="859">
                  <c:v>13.452999999999999</c:v>
                </c:pt>
                <c:pt idx="860">
                  <c:v>13.468999999999999</c:v>
                </c:pt>
                <c:pt idx="861">
                  <c:v>13.484</c:v>
                </c:pt>
                <c:pt idx="862">
                  <c:v>13.5</c:v>
                </c:pt>
                <c:pt idx="863">
                  <c:v>13.515000000000001</c:v>
                </c:pt>
                <c:pt idx="864">
                  <c:v>13.531000000000001</c:v>
                </c:pt>
                <c:pt idx="865">
                  <c:v>13.547000000000001</c:v>
                </c:pt>
                <c:pt idx="866">
                  <c:v>13.561999999999999</c:v>
                </c:pt>
                <c:pt idx="867">
                  <c:v>13.577999999999999</c:v>
                </c:pt>
                <c:pt idx="868">
                  <c:v>13.593999999999999</c:v>
                </c:pt>
                <c:pt idx="869">
                  <c:v>13.609</c:v>
                </c:pt>
                <c:pt idx="870">
                  <c:v>13.625</c:v>
                </c:pt>
                <c:pt idx="871">
                  <c:v>13.64</c:v>
                </c:pt>
                <c:pt idx="872">
                  <c:v>13.656000000000001</c:v>
                </c:pt>
                <c:pt idx="873">
                  <c:v>13.672000000000001</c:v>
                </c:pt>
                <c:pt idx="874">
                  <c:v>13.686999999999999</c:v>
                </c:pt>
                <c:pt idx="875">
                  <c:v>13.702999999999999</c:v>
                </c:pt>
                <c:pt idx="876">
                  <c:v>13.718999999999999</c:v>
                </c:pt>
                <c:pt idx="877">
                  <c:v>13.734</c:v>
                </c:pt>
                <c:pt idx="878">
                  <c:v>13.75</c:v>
                </c:pt>
                <c:pt idx="879">
                  <c:v>13.765000000000001</c:v>
                </c:pt>
                <c:pt idx="880">
                  <c:v>13.781000000000001</c:v>
                </c:pt>
                <c:pt idx="881">
                  <c:v>13.797000000000001</c:v>
                </c:pt>
                <c:pt idx="882">
                  <c:v>13.811999999999999</c:v>
                </c:pt>
                <c:pt idx="883">
                  <c:v>13.827999999999999</c:v>
                </c:pt>
                <c:pt idx="884">
                  <c:v>13.843999999999999</c:v>
                </c:pt>
                <c:pt idx="885">
                  <c:v>13.859</c:v>
                </c:pt>
                <c:pt idx="886">
                  <c:v>13.875</c:v>
                </c:pt>
                <c:pt idx="887">
                  <c:v>13.89</c:v>
                </c:pt>
                <c:pt idx="888">
                  <c:v>13.906000000000001</c:v>
                </c:pt>
                <c:pt idx="889">
                  <c:v>13.922000000000001</c:v>
                </c:pt>
                <c:pt idx="890">
                  <c:v>13.936999999999999</c:v>
                </c:pt>
                <c:pt idx="891">
                  <c:v>13.952999999999999</c:v>
                </c:pt>
                <c:pt idx="892">
                  <c:v>13.968999999999999</c:v>
                </c:pt>
                <c:pt idx="893">
                  <c:v>13.984</c:v>
                </c:pt>
                <c:pt idx="894">
                  <c:v>14</c:v>
                </c:pt>
                <c:pt idx="895">
                  <c:v>14.015000000000001</c:v>
                </c:pt>
                <c:pt idx="896">
                  <c:v>14.031000000000001</c:v>
                </c:pt>
                <c:pt idx="897">
                  <c:v>14.047000000000001</c:v>
                </c:pt>
                <c:pt idx="898">
                  <c:v>14.061999999999999</c:v>
                </c:pt>
                <c:pt idx="899">
                  <c:v>14.077999999999999</c:v>
                </c:pt>
                <c:pt idx="900">
                  <c:v>14.093999999999999</c:v>
                </c:pt>
                <c:pt idx="901">
                  <c:v>14.109</c:v>
                </c:pt>
                <c:pt idx="902">
                  <c:v>14.125</c:v>
                </c:pt>
                <c:pt idx="903">
                  <c:v>14.14</c:v>
                </c:pt>
                <c:pt idx="904">
                  <c:v>14.156000000000001</c:v>
                </c:pt>
                <c:pt idx="905">
                  <c:v>14.172000000000001</c:v>
                </c:pt>
                <c:pt idx="906">
                  <c:v>14.186999999999999</c:v>
                </c:pt>
                <c:pt idx="907">
                  <c:v>14.202999999999999</c:v>
                </c:pt>
                <c:pt idx="908">
                  <c:v>14.218999999999999</c:v>
                </c:pt>
                <c:pt idx="909">
                  <c:v>14.234</c:v>
                </c:pt>
                <c:pt idx="910">
                  <c:v>14.25</c:v>
                </c:pt>
                <c:pt idx="911">
                  <c:v>14.265000000000001</c:v>
                </c:pt>
                <c:pt idx="912">
                  <c:v>14.281000000000001</c:v>
                </c:pt>
                <c:pt idx="913">
                  <c:v>14.297000000000001</c:v>
                </c:pt>
                <c:pt idx="914">
                  <c:v>14.311999999999999</c:v>
                </c:pt>
                <c:pt idx="915">
                  <c:v>14.327999999999999</c:v>
                </c:pt>
                <c:pt idx="916">
                  <c:v>14.343999999999999</c:v>
                </c:pt>
                <c:pt idx="917">
                  <c:v>14.359</c:v>
                </c:pt>
                <c:pt idx="918">
                  <c:v>14.375</c:v>
                </c:pt>
                <c:pt idx="919">
                  <c:v>14.39</c:v>
                </c:pt>
                <c:pt idx="920">
                  <c:v>14.406000000000001</c:v>
                </c:pt>
                <c:pt idx="921">
                  <c:v>14.422000000000001</c:v>
                </c:pt>
                <c:pt idx="922">
                  <c:v>14.436999999999999</c:v>
                </c:pt>
                <c:pt idx="923">
                  <c:v>14.452999999999999</c:v>
                </c:pt>
                <c:pt idx="924">
                  <c:v>14.468999999999999</c:v>
                </c:pt>
                <c:pt idx="925">
                  <c:v>14.484</c:v>
                </c:pt>
                <c:pt idx="926">
                  <c:v>14.5</c:v>
                </c:pt>
                <c:pt idx="927">
                  <c:v>14.515000000000001</c:v>
                </c:pt>
                <c:pt idx="928">
                  <c:v>14.531000000000001</c:v>
                </c:pt>
                <c:pt idx="929">
                  <c:v>14.547000000000001</c:v>
                </c:pt>
                <c:pt idx="930">
                  <c:v>14.561999999999999</c:v>
                </c:pt>
                <c:pt idx="931">
                  <c:v>14.577999999999999</c:v>
                </c:pt>
                <c:pt idx="932">
                  <c:v>14.593999999999999</c:v>
                </c:pt>
                <c:pt idx="933">
                  <c:v>14.609</c:v>
                </c:pt>
                <c:pt idx="934">
                  <c:v>14.625</c:v>
                </c:pt>
                <c:pt idx="935">
                  <c:v>14.64</c:v>
                </c:pt>
                <c:pt idx="936">
                  <c:v>14.656000000000001</c:v>
                </c:pt>
                <c:pt idx="937">
                  <c:v>14.672000000000001</c:v>
                </c:pt>
                <c:pt idx="938">
                  <c:v>14.686999999999999</c:v>
                </c:pt>
                <c:pt idx="939">
                  <c:v>14.702999999999999</c:v>
                </c:pt>
                <c:pt idx="940">
                  <c:v>14.718999999999999</c:v>
                </c:pt>
                <c:pt idx="941">
                  <c:v>14.734</c:v>
                </c:pt>
                <c:pt idx="942">
                  <c:v>14.75</c:v>
                </c:pt>
                <c:pt idx="943">
                  <c:v>14.765000000000001</c:v>
                </c:pt>
                <c:pt idx="944">
                  <c:v>14.781000000000001</c:v>
                </c:pt>
                <c:pt idx="945">
                  <c:v>14.797000000000001</c:v>
                </c:pt>
                <c:pt idx="946">
                  <c:v>14.811999999999999</c:v>
                </c:pt>
                <c:pt idx="947">
                  <c:v>14.827999999999999</c:v>
                </c:pt>
                <c:pt idx="948">
                  <c:v>14.843999999999999</c:v>
                </c:pt>
                <c:pt idx="949">
                  <c:v>14.859</c:v>
                </c:pt>
                <c:pt idx="950">
                  <c:v>14.875</c:v>
                </c:pt>
                <c:pt idx="951">
                  <c:v>14.89</c:v>
                </c:pt>
                <c:pt idx="952">
                  <c:v>14.906000000000001</c:v>
                </c:pt>
                <c:pt idx="953">
                  <c:v>14.922000000000001</c:v>
                </c:pt>
                <c:pt idx="954">
                  <c:v>14.936999999999999</c:v>
                </c:pt>
                <c:pt idx="955">
                  <c:v>14.952999999999999</c:v>
                </c:pt>
                <c:pt idx="956">
                  <c:v>14.968999999999999</c:v>
                </c:pt>
                <c:pt idx="957">
                  <c:v>14.984</c:v>
                </c:pt>
                <c:pt idx="958">
                  <c:v>15</c:v>
                </c:pt>
                <c:pt idx="959">
                  <c:v>15.015000000000001</c:v>
                </c:pt>
                <c:pt idx="960">
                  <c:v>15.031000000000001</c:v>
                </c:pt>
                <c:pt idx="961">
                  <c:v>15.047000000000001</c:v>
                </c:pt>
                <c:pt idx="962">
                  <c:v>15.061999999999999</c:v>
                </c:pt>
                <c:pt idx="963">
                  <c:v>15.077999999999999</c:v>
                </c:pt>
                <c:pt idx="964">
                  <c:v>15.093999999999999</c:v>
                </c:pt>
                <c:pt idx="965">
                  <c:v>15.109</c:v>
                </c:pt>
                <c:pt idx="966">
                  <c:v>15.125</c:v>
                </c:pt>
                <c:pt idx="967">
                  <c:v>15.14</c:v>
                </c:pt>
                <c:pt idx="968">
                  <c:v>15.156000000000001</c:v>
                </c:pt>
                <c:pt idx="969">
                  <c:v>15.172000000000001</c:v>
                </c:pt>
                <c:pt idx="970">
                  <c:v>15.186999999999999</c:v>
                </c:pt>
                <c:pt idx="971">
                  <c:v>15.202999999999999</c:v>
                </c:pt>
                <c:pt idx="972">
                  <c:v>15.218999999999999</c:v>
                </c:pt>
                <c:pt idx="973">
                  <c:v>15.234</c:v>
                </c:pt>
                <c:pt idx="974">
                  <c:v>15.25</c:v>
                </c:pt>
                <c:pt idx="975">
                  <c:v>15.265000000000001</c:v>
                </c:pt>
                <c:pt idx="976">
                  <c:v>15.281000000000001</c:v>
                </c:pt>
                <c:pt idx="977">
                  <c:v>15.297000000000001</c:v>
                </c:pt>
                <c:pt idx="978">
                  <c:v>15.311999999999999</c:v>
                </c:pt>
                <c:pt idx="979">
                  <c:v>15.327999999999999</c:v>
                </c:pt>
                <c:pt idx="980">
                  <c:v>15.343999999999999</c:v>
                </c:pt>
                <c:pt idx="981">
                  <c:v>15.359</c:v>
                </c:pt>
                <c:pt idx="982">
                  <c:v>15.375</c:v>
                </c:pt>
                <c:pt idx="983">
                  <c:v>15.39</c:v>
                </c:pt>
                <c:pt idx="984">
                  <c:v>15.406000000000001</c:v>
                </c:pt>
                <c:pt idx="985">
                  <c:v>15.422000000000001</c:v>
                </c:pt>
                <c:pt idx="986">
                  <c:v>15.436999999999999</c:v>
                </c:pt>
                <c:pt idx="987">
                  <c:v>15.452999999999999</c:v>
                </c:pt>
                <c:pt idx="988">
                  <c:v>15.468999999999999</c:v>
                </c:pt>
                <c:pt idx="989">
                  <c:v>15.484</c:v>
                </c:pt>
                <c:pt idx="990">
                  <c:v>15.5</c:v>
                </c:pt>
                <c:pt idx="991">
                  <c:v>15.515000000000001</c:v>
                </c:pt>
                <c:pt idx="992">
                  <c:v>15.531000000000001</c:v>
                </c:pt>
                <c:pt idx="993">
                  <c:v>15.547000000000001</c:v>
                </c:pt>
                <c:pt idx="994">
                  <c:v>15.561999999999999</c:v>
                </c:pt>
                <c:pt idx="995">
                  <c:v>15.577999999999999</c:v>
                </c:pt>
                <c:pt idx="996">
                  <c:v>15.593999999999999</c:v>
                </c:pt>
                <c:pt idx="997">
                  <c:v>15.609</c:v>
                </c:pt>
                <c:pt idx="998">
                  <c:v>15.625</c:v>
                </c:pt>
                <c:pt idx="999">
                  <c:v>15.64</c:v>
                </c:pt>
                <c:pt idx="1000">
                  <c:v>15.656000000000001</c:v>
                </c:pt>
                <c:pt idx="1001">
                  <c:v>15.672000000000001</c:v>
                </c:pt>
                <c:pt idx="1002">
                  <c:v>15.686999999999999</c:v>
                </c:pt>
                <c:pt idx="1003">
                  <c:v>15.702999999999999</c:v>
                </c:pt>
                <c:pt idx="1004">
                  <c:v>15.718999999999999</c:v>
                </c:pt>
                <c:pt idx="1005">
                  <c:v>15.734</c:v>
                </c:pt>
                <c:pt idx="1006">
                  <c:v>15.75</c:v>
                </c:pt>
                <c:pt idx="1007">
                  <c:v>15.765000000000001</c:v>
                </c:pt>
                <c:pt idx="1008">
                  <c:v>15.781000000000001</c:v>
                </c:pt>
                <c:pt idx="1009">
                  <c:v>15.797000000000001</c:v>
                </c:pt>
                <c:pt idx="1010">
                  <c:v>15.811999999999999</c:v>
                </c:pt>
                <c:pt idx="1011">
                  <c:v>15.827999999999999</c:v>
                </c:pt>
                <c:pt idx="1012">
                  <c:v>15.843999999999999</c:v>
                </c:pt>
                <c:pt idx="1013">
                  <c:v>15.859</c:v>
                </c:pt>
                <c:pt idx="1014">
                  <c:v>15.875</c:v>
                </c:pt>
                <c:pt idx="1015">
                  <c:v>15.89</c:v>
                </c:pt>
                <c:pt idx="1016">
                  <c:v>15.906000000000001</c:v>
                </c:pt>
                <c:pt idx="1017">
                  <c:v>15.922000000000001</c:v>
                </c:pt>
                <c:pt idx="1018">
                  <c:v>15.936999999999999</c:v>
                </c:pt>
                <c:pt idx="1019">
                  <c:v>15.952999999999999</c:v>
                </c:pt>
                <c:pt idx="1020">
                  <c:v>15.968999999999999</c:v>
                </c:pt>
                <c:pt idx="1021">
                  <c:v>15.984</c:v>
                </c:pt>
                <c:pt idx="1022">
                  <c:v>16</c:v>
                </c:pt>
                <c:pt idx="1023">
                  <c:v>16.015000000000001</c:v>
                </c:pt>
                <c:pt idx="1024">
                  <c:v>16.047000000000001</c:v>
                </c:pt>
                <c:pt idx="1025">
                  <c:v>16.077999999999999</c:v>
                </c:pt>
                <c:pt idx="1026">
                  <c:v>16.109000000000002</c:v>
                </c:pt>
                <c:pt idx="1027">
                  <c:v>16.14</c:v>
                </c:pt>
                <c:pt idx="1028">
                  <c:v>16.172000000000001</c:v>
                </c:pt>
                <c:pt idx="1029">
                  <c:v>16.202999999999999</c:v>
                </c:pt>
                <c:pt idx="1030">
                  <c:v>16.234000000000002</c:v>
                </c:pt>
                <c:pt idx="1031">
                  <c:v>16.265000000000001</c:v>
                </c:pt>
                <c:pt idx="1032">
                  <c:v>16.297000000000001</c:v>
                </c:pt>
                <c:pt idx="1033">
                  <c:v>16.327999999999999</c:v>
                </c:pt>
                <c:pt idx="1034">
                  <c:v>16.359000000000002</c:v>
                </c:pt>
                <c:pt idx="1035">
                  <c:v>16.39</c:v>
                </c:pt>
                <c:pt idx="1036">
                  <c:v>16.422000000000001</c:v>
                </c:pt>
                <c:pt idx="1037">
                  <c:v>16.452999999999999</c:v>
                </c:pt>
                <c:pt idx="1038">
                  <c:v>16.484000000000002</c:v>
                </c:pt>
                <c:pt idx="1039">
                  <c:v>16.515000000000001</c:v>
                </c:pt>
                <c:pt idx="1040">
                  <c:v>16.547000000000001</c:v>
                </c:pt>
                <c:pt idx="1041">
                  <c:v>16.577999999999999</c:v>
                </c:pt>
                <c:pt idx="1042">
                  <c:v>16.609000000000002</c:v>
                </c:pt>
                <c:pt idx="1043">
                  <c:v>16.64</c:v>
                </c:pt>
                <c:pt idx="1044">
                  <c:v>16.672000000000001</c:v>
                </c:pt>
                <c:pt idx="1045">
                  <c:v>16.702999999999999</c:v>
                </c:pt>
                <c:pt idx="1046">
                  <c:v>16.734000000000002</c:v>
                </c:pt>
                <c:pt idx="1047">
                  <c:v>16.765000000000001</c:v>
                </c:pt>
                <c:pt idx="1048">
                  <c:v>16.797000000000001</c:v>
                </c:pt>
                <c:pt idx="1049">
                  <c:v>16.827999999999999</c:v>
                </c:pt>
                <c:pt idx="1050">
                  <c:v>16.859000000000002</c:v>
                </c:pt>
                <c:pt idx="1051">
                  <c:v>16.89</c:v>
                </c:pt>
                <c:pt idx="1052">
                  <c:v>16.922000000000001</c:v>
                </c:pt>
                <c:pt idx="1053">
                  <c:v>16.952999999999999</c:v>
                </c:pt>
                <c:pt idx="1054">
                  <c:v>16.984000000000002</c:v>
                </c:pt>
                <c:pt idx="1055">
                  <c:v>17.015000000000001</c:v>
                </c:pt>
                <c:pt idx="1056">
                  <c:v>17.047000000000001</c:v>
                </c:pt>
                <c:pt idx="1057">
                  <c:v>17.077999999999999</c:v>
                </c:pt>
                <c:pt idx="1058">
                  <c:v>17.109000000000002</c:v>
                </c:pt>
                <c:pt idx="1059">
                  <c:v>17.14</c:v>
                </c:pt>
                <c:pt idx="1060">
                  <c:v>17.172000000000001</c:v>
                </c:pt>
                <c:pt idx="1061">
                  <c:v>17.202999999999999</c:v>
                </c:pt>
                <c:pt idx="1062">
                  <c:v>17.234000000000002</c:v>
                </c:pt>
                <c:pt idx="1063">
                  <c:v>17.265000000000001</c:v>
                </c:pt>
                <c:pt idx="1064">
                  <c:v>17.297000000000001</c:v>
                </c:pt>
                <c:pt idx="1065">
                  <c:v>17.327999999999999</c:v>
                </c:pt>
                <c:pt idx="1066">
                  <c:v>17.359000000000002</c:v>
                </c:pt>
                <c:pt idx="1067">
                  <c:v>17.39</c:v>
                </c:pt>
                <c:pt idx="1068">
                  <c:v>17.422000000000001</c:v>
                </c:pt>
                <c:pt idx="1069">
                  <c:v>17.452999999999999</c:v>
                </c:pt>
                <c:pt idx="1070">
                  <c:v>17.484000000000002</c:v>
                </c:pt>
                <c:pt idx="1071">
                  <c:v>17.515000000000001</c:v>
                </c:pt>
                <c:pt idx="1072">
                  <c:v>17.547000000000001</c:v>
                </c:pt>
                <c:pt idx="1073">
                  <c:v>17.577999999999999</c:v>
                </c:pt>
                <c:pt idx="1074">
                  <c:v>17.609000000000002</c:v>
                </c:pt>
                <c:pt idx="1075">
                  <c:v>17.64</c:v>
                </c:pt>
                <c:pt idx="1076">
                  <c:v>17.672000000000001</c:v>
                </c:pt>
                <c:pt idx="1077">
                  <c:v>17.702999999999999</c:v>
                </c:pt>
                <c:pt idx="1078">
                  <c:v>17.734000000000002</c:v>
                </c:pt>
                <c:pt idx="1079">
                  <c:v>17.765000000000001</c:v>
                </c:pt>
                <c:pt idx="1080">
                  <c:v>17.797000000000001</c:v>
                </c:pt>
                <c:pt idx="1081">
                  <c:v>17.827999999999999</c:v>
                </c:pt>
                <c:pt idx="1082">
                  <c:v>17.859000000000002</c:v>
                </c:pt>
                <c:pt idx="1083">
                  <c:v>17.89</c:v>
                </c:pt>
                <c:pt idx="1084">
                  <c:v>17.922000000000001</c:v>
                </c:pt>
                <c:pt idx="1085">
                  <c:v>17.952999999999999</c:v>
                </c:pt>
                <c:pt idx="1086">
                  <c:v>17.984000000000002</c:v>
                </c:pt>
                <c:pt idx="1087">
                  <c:v>18.015000000000001</c:v>
                </c:pt>
                <c:pt idx="1088">
                  <c:v>18.047000000000001</c:v>
                </c:pt>
                <c:pt idx="1089">
                  <c:v>18.077999999999999</c:v>
                </c:pt>
                <c:pt idx="1090">
                  <c:v>18.109000000000002</c:v>
                </c:pt>
                <c:pt idx="1091">
                  <c:v>18.14</c:v>
                </c:pt>
                <c:pt idx="1092">
                  <c:v>18.172000000000001</c:v>
                </c:pt>
                <c:pt idx="1093">
                  <c:v>18.202999999999999</c:v>
                </c:pt>
                <c:pt idx="1094">
                  <c:v>18.234000000000002</c:v>
                </c:pt>
                <c:pt idx="1095">
                  <c:v>18.265000000000001</c:v>
                </c:pt>
                <c:pt idx="1096">
                  <c:v>18.297000000000001</c:v>
                </c:pt>
                <c:pt idx="1097">
                  <c:v>18.327999999999999</c:v>
                </c:pt>
                <c:pt idx="1098">
                  <c:v>18.359000000000002</c:v>
                </c:pt>
                <c:pt idx="1099">
                  <c:v>18.39</c:v>
                </c:pt>
                <c:pt idx="1100">
                  <c:v>18.422000000000001</c:v>
                </c:pt>
                <c:pt idx="1101">
                  <c:v>18.452999999999999</c:v>
                </c:pt>
                <c:pt idx="1102">
                  <c:v>18.484000000000002</c:v>
                </c:pt>
                <c:pt idx="1103">
                  <c:v>18.515000000000001</c:v>
                </c:pt>
                <c:pt idx="1104">
                  <c:v>18.547000000000001</c:v>
                </c:pt>
                <c:pt idx="1105">
                  <c:v>18.577999999999999</c:v>
                </c:pt>
                <c:pt idx="1106">
                  <c:v>18.609000000000002</c:v>
                </c:pt>
                <c:pt idx="1107">
                  <c:v>18.64</c:v>
                </c:pt>
                <c:pt idx="1108">
                  <c:v>18.672000000000001</c:v>
                </c:pt>
                <c:pt idx="1109">
                  <c:v>18.702999999999999</c:v>
                </c:pt>
                <c:pt idx="1110">
                  <c:v>18.734000000000002</c:v>
                </c:pt>
                <c:pt idx="1111">
                  <c:v>18.765000000000001</c:v>
                </c:pt>
                <c:pt idx="1112">
                  <c:v>18.797000000000001</c:v>
                </c:pt>
                <c:pt idx="1113">
                  <c:v>18.827999999999999</c:v>
                </c:pt>
                <c:pt idx="1114">
                  <c:v>18.859000000000002</c:v>
                </c:pt>
                <c:pt idx="1115">
                  <c:v>18.89</c:v>
                </c:pt>
                <c:pt idx="1116">
                  <c:v>18.922000000000001</c:v>
                </c:pt>
                <c:pt idx="1117">
                  <c:v>18.952999999999999</c:v>
                </c:pt>
                <c:pt idx="1118">
                  <c:v>18.984000000000002</c:v>
                </c:pt>
                <c:pt idx="1119">
                  <c:v>19.015000000000001</c:v>
                </c:pt>
                <c:pt idx="1120">
                  <c:v>19.047000000000001</c:v>
                </c:pt>
                <c:pt idx="1121">
                  <c:v>19.077999999999999</c:v>
                </c:pt>
                <c:pt idx="1122">
                  <c:v>19.109000000000002</c:v>
                </c:pt>
                <c:pt idx="1123">
                  <c:v>19.14</c:v>
                </c:pt>
                <c:pt idx="1124">
                  <c:v>19.172000000000001</c:v>
                </c:pt>
                <c:pt idx="1125">
                  <c:v>19.202999999999999</c:v>
                </c:pt>
                <c:pt idx="1126">
                  <c:v>19.234000000000002</c:v>
                </c:pt>
                <c:pt idx="1127">
                  <c:v>19.265000000000001</c:v>
                </c:pt>
                <c:pt idx="1128">
                  <c:v>19.297000000000001</c:v>
                </c:pt>
                <c:pt idx="1129">
                  <c:v>19.327999999999999</c:v>
                </c:pt>
                <c:pt idx="1130">
                  <c:v>19.359000000000002</c:v>
                </c:pt>
                <c:pt idx="1131">
                  <c:v>19.39</c:v>
                </c:pt>
                <c:pt idx="1132">
                  <c:v>19.422000000000001</c:v>
                </c:pt>
                <c:pt idx="1133">
                  <c:v>19.452999999999999</c:v>
                </c:pt>
                <c:pt idx="1134">
                  <c:v>19.484000000000002</c:v>
                </c:pt>
                <c:pt idx="1135">
                  <c:v>19.515000000000001</c:v>
                </c:pt>
                <c:pt idx="1136">
                  <c:v>19.547000000000001</c:v>
                </c:pt>
                <c:pt idx="1137">
                  <c:v>19.577999999999999</c:v>
                </c:pt>
                <c:pt idx="1138">
                  <c:v>19.609000000000002</c:v>
                </c:pt>
                <c:pt idx="1139">
                  <c:v>19.64</c:v>
                </c:pt>
                <c:pt idx="1140">
                  <c:v>19.672000000000001</c:v>
                </c:pt>
                <c:pt idx="1141">
                  <c:v>19.702999999999999</c:v>
                </c:pt>
                <c:pt idx="1142">
                  <c:v>19.734000000000002</c:v>
                </c:pt>
                <c:pt idx="1143">
                  <c:v>19.765000000000001</c:v>
                </c:pt>
                <c:pt idx="1144">
                  <c:v>19.797000000000001</c:v>
                </c:pt>
                <c:pt idx="1145">
                  <c:v>19.827999999999999</c:v>
                </c:pt>
                <c:pt idx="1146">
                  <c:v>19.859000000000002</c:v>
                </c:pt>
                <c:pt idx="1147">
                  <c:v>19.89</c:v>
                </c:pt>
                <c:pt idx="1148">
                  <c:v>19.922000000000001</c:v>
                </c:pt>
                <c:pt idx="1149">
                  <c:v>19.952999999999999</c:v>
                </c:pt>
                <c:pt idx="1150">
                  <c:v>19.984000000000002</c:v>
                </c:pt>
                <c:pt idx="1151">
                  <c:v>20.015000000000001</c:v>
                </c:pt>
                <c:pt idx="1152">
                  <c:v>20.047000000000001</c:v>
                </c:pt>
                <c:pt idx="1153">
                  <c:v>20.077999999999999</c:v>
                </c:pt>
                <c:pt idx="1154">
                  <c:v>20.109000000000002</c:v>
                </c:pt>
                <c:pt idx="1155">
                  <c:v>20.14</c:v>
                </c:pt>
                <c:pt idx="1156">
                  <c:v>20.172000000000001</c:v>
                </c:pt>
                <c:pt idx="1157">
                  <c:v>20.202999999999999</c:v>
                </c:pt>
                <c:pt idx="1158">
                  <c:v>20.234000000000002</c:v>
                </c:pt>
                <c:pt idx="1159">
                  <c:v>20.265000000000001</c:v>
                </c:pt>
                <c:pt idx="1160">
                  <c:v>20.297000000000001</c:v>
                </c:pt>
                <c:pt idx="1161">
                  <c:v>20.327999999999999</c:v>
                </c:pt>
                <c:pt idx="1162">
                  <c:v>20.359000000000002</c:v>
                </c:pt>
                <c:pt idx="1163">
                  <c:v>20.39</c:v>
                </c:pt>
                <c:pt idx="1164">
                  <c:v>20.422000000000001</c:v>
                </c:pt>
                <c:pt idx="1165">
                  <c:v>20.452999999999999</c:v>
                </c:pt>
                <c:pt idx="1166">
                  <c:v>20.484000000000002</c:v>
                </c:pt>
                <c:pt idx="1167">
                  <c:v>20.515000000000001</c:v>
                </c:pt>
                <c:pt idx="1168">
                  <c:v>20.547000000000001</c:v>
                </c:pt>
                <c:pt idx="1169">
                  <c:v>20.577999999999999</c:v>
                </c:pt>
                <c:pt idx="1170">
                  <c:v>20.609000000000002</c:v>
                </c:pt>
                <c:pt idx="1171">
                  <c:v>20.64</c:v>
                </c:pt>
                <c:pt idx="1172">
                  <c:v>20.672000000000001</c:v>
                </c:pt>
                <c:pt idx="1173">
                  <c:v>20.702999999999999</c:v>
                </c:pt>
                <c:pt idx="1174">
                  <c:v>20.734000000000002</c:v>
                </c:pt>
                <c:pt idx="1175">
                  <c:v>20.765000000000001</c:v>
                </c:pt>
                <c:pt idx="1176">
                  <c:v>20.797000000000001</c:v>
                </c:pt>
                <c:pt idx="1177">
                  <c:v>20.827999999999999</c:v>
                </c:pt>
                <c:pt idx="1178">
                  <c:v>20.859000000000002</c:v>
                </c:pt>
                <c:pt idx="1179">
                  <c:v>20.89</c:v>
                </c:pt>
                <c:pt idx="1180">
                  <c:v>20.922000000000001</c:v>
                </c:pt>
                <c:pt idx="1181">
                  <c:v>20.952999999999999</c:v>
                </c:pt>
                <c:pt idx="1182">
                  <c:v>20.984000000000002</c:v>
                </c:pt>
                <c:pt idx="1183">
                  <c:v>21.015000000000001</c:v>
                </c:pt>
                <c:pt idx="1184">
                  <c:v>21.047000000000001</c:v>
                </c:pt>
                <c:pt idx="1185">
                  <c:v>21.077999999999999</c:v>
                </c:pt>
                <c:pt idx="1186">
                  <c:v>21.109000000000002</c:v>
                </c:pt>
                <c:pt idx="1187">
                  <c:v>21.14</c:v>
                </c:pt>
                <c:pt idx="1188">
                  <c:v>21.172000000000001</c:v>
                </c:pt>
                <c:pt idx="1189">
                  <c:v>21.202999999999999</c:v>
                </c:pt>
                <c:pt idx="1190">
                  <c:v>21.234000000000002</c:v>
                </c:pt>
                <c:pt idx="1191">
                  <c:v>21.265000000000001</c:v>
                </c:pt>
                <c:pt idx="1192">
                  <c:v>21.297000000000001</c:v>
                </c:pt>
                <c:pt idx="1193">
                  <c:v>21.327999999999999</c:v>
                </c:pt>
                <c:pt idx="1194">
                  <c:v>21.359000000000002</c:v>
                </c:pt>
                <c:pt idx="1195">
                  <c:v>21.39</c:v>
                </c:pt>
                <c:pt idx="1196">
                  <c:v>21.422000000000001</c:v>
                </c:pt>
                <c:pt idx="1197">
                  <c:v>21.452999999999999</c:v>
                </c:pt>
                <c:pt idx="1198">
                  <c:v>21.484000000000002</c:v>
                </c:pt>
                <c:pt idx="1199">
                  <c:v>21.515000000000001</c:v>
                </c:pt>
                <c:pt idx="1200">
                  <c:v>21.547000000000001</c:v>
                </c:pt>
                <c:pt idx="1201">
                  <c:v>21.577999999999999</c:v>
                </c:pt>
                <c:pt idx="1202">
                  <c:v>21.609000000000002</c:v>
                </c:pt>
                <c:pt idx="1203">
                  <c:v>21.64</c:v>
                </c:pt>
                <c:pt idx="1204">
                  <c:v>21.672000000000001</c:v>
                </c:pt>
                <c:pt idx="1205">
                  <c:v>21.702999999999999</c:v>
                </c:pt>
                <c:pt idx="1206">
                  <c:v>21.734000000000002</c:v>
                </c:pt>
                <c:pt idx="1207">
                  <c:v>21.765000000000001</c:v>
                </c:pt>
                <c:pt idx="1208">
                  <c:v>21.797000000000001</c:v>
                </c:pt>
                <c:pt idx="1209">
                  <c:v>21.827999999999999</c:v>
                </c:pt>
                <c:pt idx="1210">
                  <c:v>21.859000000000002</c:v>
                </c:pt>
                <c:pt idx="1211">
                  <c:v>21.89</c:v>
                </c:pt>
                <c:pt idx="1212">
                  <c:v>21.922000000000001</c:v>
                </c:pt>
                <c:pt idx="1213">
                  <c:v>21.952999999999999</c:v>
                </c:pt>
                <c:pt idx="1214">
                  <c:v>21.984000000000002</c:v>
                </c:pt>
                <c:pt idx="1215">
                  <c:v>22.015000000000001</c:v>
                </c:pt>
                <c:pt idx="1216">
                  <c:v>22.047000000000001</c:v>
                </c:pt>
                <c:pt idx="1217">
                  <c:v>22.077999999999999</c:v>
                </c:pt>
                <c:pt idx="1218">
                  <c:v>22.109000000000002</c:v>
                </c:pt>
                <c:pt idx="1219">
                  <c:v>22.14</c:v>
                </c:pt>
                <c:pt idx="1220">
                  <c:v>22.172000000000001</c:v>
                </c:pt>
                <c:pt idx="1221">
                  <c:v>22.202999999999999</c:v>
                </c:pt>
                <c:pt idx="1222">
                  <c:v>22.234000000000002</c:v>
                </c:pt>
                <c:pt idx="1223">
                  <c:v>22.265000000000001</c:v>
                </c:pt>
                <c:pt idx="1224">
                  <c:v>22.297000000000001</c:v>
                </c:pt>
                <c:pt idx="1225">
                  <c:v>22.327999999999999</c:v>
                </c:pt>
                <c:pt idx="1226">
                  <c:v>22.359000000000002</c:v>
                </c:pt>
                <c:pt idx="1227">
                  <c:v>22.39</c:v>
                </c:pt>
                <c:pt idx="1228">
                  <c:v>22.422000000000001</c:v>
                </c:pt>
                <c:pt idx="1229">
                  <c:v>22.452999999999999</c:v>
                </c:pt>
                <c:pt idx="1230">
                  <c:v>22.484000000000002</c:v>
                </c:pt>
                <c:pt idx="1231">
                  <c:v>22.515000000000001</c:v>
                </c:pt>
                <c:pt idx="1232">
                  <c:v>22.547000000000001</c:v>
                </c:pt>
                <c:pt idx="1233">
                  <c:v>22.577999999999999</c:v>
                </c:pt>
                <c:pt idx="1234">
                  <c:v>22.609000000000002</c:v>
                </c:pt>
                <c:pt idx="1235">
                  <c:v>22.64</c:v>
                </c:pt>
                <c:pt idx="1236">
                  <c:v>22.672000000000001</c:v>
                </c:pt>
                <c:pt idx="1237">
                  <c:v>22.702999999999999</c:v>
                </c:pt>
                <c:pt idx="1238">
                  <c:v>22.734000000000002</c:v>
                </c:pt>
                <c:pt idx="1239">
                  <c:v>22.765000000000001</c:v>
                </c:pt>
                <c:pt idx="1240">
                  <c:v>22.797000000000001</c:v>
                </c:pt>
                <c:pt idx="1241">
                  <c:v>22.827999999999999</c:v>
                </c:pt>
                <c:pt idx="1242">
                  <c:v>22.859000000000002</c:v>
                </c:pt>
                <c:pt idx="1243">
                  <c:v>22.89</c:v>
                </c:pt>
                <c:pt idx="1244">
                  <c:v>22.922000000000001</c:v>
                </c:pt>
                <c:pt idx="1245">
                  <c:v>22.952999999999999</c:v>
                </c:pt>
                <c:pt idx="1246">
                  <c:v>22.984000000000002</c:v>
                </c:pt>
                <c:pt idx="1247">
                  <c:v>23.015000000000001</c:v>
                </c:pt>
                <c:pt idx="1248">
                  <c:v>23.047000000000001</c:v>
                </c:pt>
                <c:pt idx="1249">
                  <c:v>23.077999999999999</c:v>
                </c:pt>
                <c:pt idx="1250">
                  <c:v>23.109000000000002</c:v>
                </c:pt>
                <c:pt idx="1251">
                  <c:v>23.14</c:v>
                </c:pt>
                <c:pt idx="1252">
                  <c:v>23.172000000000001</c:v>
                </c:pt>
                <c:pt idx="1253">
                  <c:v>23.202999999999999</c:v>
                </c:pt>
                <c:pt idx="1254">
                  <c:v>23.234000000000002</c:v>
                </c:pt>
                <c:pt idx="1255">
                  <c:v>23.265000000000001</c:v>
                </c:pt>
                <c:pt idx="1256">
                  <c:v>23.297000000000001</c:v>
                </c:pt>
                <c:pt idx="1257">
                  <c:v>23.327999999999999</c:v>
                </c:pt>
                <c:pt idx="1258">
                  <c:v>23.359000000000002</c:v>
                </c:pt>
                <c:pt idx="1259">
                  <c:v>23.39</c:v>
                </c:pt>
                <c:pt idx="1260">
                  <c:v>23.422000000000001</c:v>
                </c:pt>
                <c:pt idx="1261">
                  <c:v>23.452999999999999</c:v>
                </c:pt>
                <c:pt idx="1262">
                  <c:v>23.484000000000002</c:v>
                </c:pt>
                <c:pt idx="1263">
                  <c:v>23.515000000000001</c:v>
                </c:pt>
                <c:pt idx="1264">
                  <c:v>23.547000000000001</c:v>
                </c:pt>
                <c:pt idx="1265">
                  <c:v>23.577999999999999</c:v>
                </c:pt>
                <c:pt idx="1266">
                  <c:v>23.609000000000002</c:v>
                </c:pt>
                <c:pt idx="1267">
                  <c:v>23.64</c:v>
                </c:pt>
                <c:pt idx="1268">
                  <c:v>23.672000000000001</c:v>
                </c:pt>
                <c:pt idx="1269">
                  <c:v>23.702999999999999</c:v>
                </c:pt>
                <c:pt idx="1270">
                  <c:v>23.734000000000002</c:v>
                </c:pt>
                <c:pt idx="1271">
                  <c:v>23.765000000000001</c:v>
                </c:pt>
                <c:pt idx="1272">
                  <c:v>23.797000000000001</c:v>
                </c:pt>
                <c:pt idx="1273">
                  <c:v>23.827999999999999</c:v>
                </c:pt>
                <c:pt idx="1274">
                  <c:v>23.859000000000002</c:v>
                </c:pt>
                <c:pt idx="1275">
                  <c:v>23.89</c:v>
                </c:pt>
                <c:pt idx="1276">
                  <c:v>23.922000000000001</c:v>
                </c:pt>
                <c:pt idx="1277">
                  <c:v>23.952999999999999</c:v>
                </c:pt>
                <c:pt idx="1278">
                  <c:v>23.984000000000002</c:v>
                </c:pt>
                <c:pt idx="1279">
                  <c:v>24.015000000000001</c:v>
                </c:pt>
                <c:pt idx="1280">
                  <c:v>24.047000000000001</c:v>
                </c:pt>
                <c:pt idx="1281">
                  <c:v>24.077999999999999</c:v>
                </c:pt>
                <c:pt idx="1282">
                  <c:v>24.109000000000002</c:v>
                </c:pt>
                <c:pt idx="1283">
                  <c:v>24.14</c:v>
                </c:pt>
                <c:pt idx="1284">
                  <c:v>24.172000000000001</c:v>
                </c:pt>
                <c:pt idx="1285">
                  <c:v>24.202999999999999</c:v>
                </c:pt>
                <c:pt idx="1286">
                  <c:v>24.234000000000002</c:v>
                </c:pt>
                <c:pt idx="1287">
                  <c:v>24.265000000000001</c:v>
                </c:pt>
                <c:pt idx="1288">
                  <c:v>24.297000000000001</c:v>
                </c:pt>
                <c:pt idx="1289">
                  <c:v>24.327999999999999</c:v>
                </c:pt>
                <c:pt idx="1290">
                  <c:v>24.359000000000002</c:v>
                </c:pt>
                <c:pt idx="1291">
                  <c:v>24.39</c:v>
                </c:pt>
                <c:pt idx="1292">
                  <c:v>24.422000000000001</c:v>
                </c:pt>
                <c:pt idx="1293">
                  <c:v>24.452999999999999</c:v>
                </c:pt>
                <c:pt idx="1294">
                  <c:v>24.484000000000002</c:v>
                </c:pt>
                <c:pt idx="1295">
                  <c:v>24.515000000000001</c:v>
                </c:pt>
                <c:pt idx="1296">
                  <c:v>24.547000000000001</c:v>
                </c:pt>
                <c:pt idx="1297">
                  <c:v>24.577999999999999</c:v>
                </c:pt>
                <c:pt idx="1298">
                  <c:v>24.609000000000002</c:v>
                </c:pt>
                <c:pt idx="1299">
                  <c:v>24.64</c:v>
                </c:pt>
                <c:pt idx="1300">
                  <c:v>24.672000000000001</c:v>
                </c:pt>
                <c:pt idx="1301">
                  <c:v>24.702999999999999</c:v>
                </c:pt>
                <c:pt idx="1302">
                  <c:v>24.734000000000002</c:v>
                </c:pt>
                <c:pt idx="1303">
                  <c:v>24.765000000000001</c:v>
                </c:pt>
                <c:pt idx="1304">
                  <c:v>24.797000000000001</c:v>
                </c:pt>
                <c:pt idx="1305">
                  <c:v>24.827999999999999</c:v>
                </c:pt>
                <c:pt idx="1306">
                  <c:v>24.859000000000002</c:v>
                </c:pt>
                <c:pt idx="1307">
                  <c:v>24.89</c:v>
                </c:pt>
                <c:pt idx="1308">
                  <c:v>24.922000000000001</c:v>
                </c:pt>
                <c:pt idx="1309">
                  <c:v>24.952999999999999</c:v>
                </c:pt>
                <c:pt idx="1310">
                  <c:v>24.984000000000002</c:v>
                </c:pt>
                <c:pt idx="1311">
                  <c:v>25.015000000000001</c:v>
                </c:pt>
                <c:pt idx="1312">
                  <c:v>25.047000000000001</c:v>
                </c:pt>
                <c:pt idx="1313">
                  <c:v>25.077999999999999</c:v>
                </c:pt>
                <c:pt idx="1314">
                  <c:v>25.109000000000002</c:v>
                </c:pt>
                <c:pt idx="1315">
                  <c:v>25.14</c:v>
                </c:pt>
                <c:pt idx="1316">
                  <c:v>25.172000000000001</c:v>
                </c:pt>
                <c:pt idx="1317">
                  <c:v>25.202999999999999</c:v>
                </c:pt>
                <c:pt idx="1318">
                  <c:v>25.234000000000002</c:v>
                </c:pt>
                <c:pt idx="1319">
                  <c:v>25.265000000000001</c:v>
                </c:pt>
                <c:pt idx="1320">
                  <c:v>25.297000000000001</c:v>
                </c:pt>
                <c:pt idx="1321">
                  <c:v>25.327999999999999</c:v>
                </c:pt>
                <c:pt idx="1322">
                  <c:v>25.359000000000002</c:v>
                </c:pt>
                <c:pt idx="1323">
                  <c:v>25.39</c:v>
                </c:pt>
                <c:pt idx="1324">
                  <c:v>25.422000000000001</c:v>
                </c:pt>
                <c:pt idx="1325">
                  <c:v>25.452999999999999</c:v>
                </c:pt>
                <c:pt idx="1326">
                  <c:v>25.484000000000002</c:v>
                </c:pt>
                <c:pt idx="1327">
                  <c:v>25.515000000000001</c:v>
                </c:pt>
                <c:pt idx="1328">
                  <c:v>25.547000000000001</c:v>
                </c:pt>
                <c:pt idx="1329">
                  <c:v>25.577999999999999</c:v>
                </c:pt>
                <c:pt idx="1330">
                  <c:v>25.609000000000002</c:v>
                </c:pt>
                <c:pt idx="1331">
                  <c:v>25.64</c:v>
                </c:pt>
                <c:pt idx="1332">
                  <c:v>25.672000000000001</c:v>
                </c:pt>
                <c:pt idx="1333">
                  <c:v>25.702999999999999</c:v>
                </c:pt>
                <c:pt idx="1334">
                  <c:v>25.734000000000002</c:v>
                </c:pt>
                <c:pt idx="1335">
                  <c:v>25.765000000000001</c:v>
                </c:pt>
                <c:pt idx="1336">
                  <c:v>25.797000000000001</c:v>
                </c:pt>
                <c:pt idx="1337">
                  <c:v>25.827999999999999</c:v>
                </c:pt>
                <c:pt idx="1338">
                  <c:v>25.859000000000002</c:v>
                </c:pt>
                <c:pt idx="1339">
                  <c:v>25.89</c:v>
                </c:pt>
                <c:pt idx="1340">
                  <c:v>25.922000000000001</c:v>
                </c:pt>
                <c:pt idx="1341">
                  <c:v>25.952999999999999</c:v>
                </c:pt>
                <c:pt idx="1342">
                  <c:v>25.984000000000002</c:v>
                </c:pt>
                <c:pt idx="1343">
                  <c:v>26.015000000000001</c:v>
                </c:pt>
                <c:pt idx="1344">
                  <c:v>26.047000000000001</c:v>
                </c:pt>
                <c:pt idx="1345">
                  <c:v>26.077999999999999</c:v>
                </c:pt>
                <c:pt idx="1346">
                  <c:v>26.109000000000002</c:v>
                </c:pt>
                <c:pt idx="1347">
                  <c:v>26.14</c:v>
                </c:pt>
                <c:pt idx="1348">
                  <c:v>26.172000000000001</c:v>
                </c:pt>
                <c:pt idx="1349">
                  <c:v>26.202999999999999</c:v>
                </c:pt>
                <c:pt idx="1350">
                  <c:v>26.234000000000002</c:v>
                </c:pt>
                <c:pt idx="1351">
                  <c:v>26.265000000000001</c:v>
                </c:pt>
                <c:pt idx="1352">
                  <c:v>26.297000000000001</c:v>
                </c:pt>
                <c:pt idx="1353">
                  <c:v>26.327999999999999</c:v>
                </c:pt>
                <c:pt idx="1354">
                  <c:v>26.359000000000002</c:v>
                </c:pt>
                <c:pt idx="1355">
                  <c:v>26.39</c:v>
                </c:pt>
                <c:pt idx="1356">
                  <c:v>26.422000000000001</c:v>
                </c:pt>
                <c:pt idx="1357">
                  <c:v>26.452999999999999</c:v>
                </c:pt>
                <c:pt idx="1358">
                  <c:v>26.484000000000002</c:v>
                </c:pt>
                <c:pt idx="1359">
                  <c:v>26.515000000000001</c:v>
                </c:pt>
                <c:pt idx="1360">
                  <c:v>26.547000000000001</c:v>
                </c:pt>
                <c:pt idx="1361">
                  <c:v>26.577999999999999</c:v>
                </c:pt>
                <c:pt idx="1362">
                  <c:v>26.609000000000002</c:v>
                </c:pt>
                <c:pt idx="1363">
                  <c:v>26.64</c:v>
                </c:pt>
                <c:pt idx="1364">
                  <c:v>26.672000000000001</c:v>
                </c:pt>
                <c:pt idx="1365">
                  <c:v>26.702999999999999</c:v>
                </c:pt>
                <c:pt idx="1366">
                  <c:v>26.734000000000002</c:v>
                </c:pt>
                <c:pt idx="1367">
                  <c:v>26.765000000000001</c:v>
                </c:pt>
                <c:pt idx="1368">
                  <c:v>26.797000000000001</c:v>
                </c:pt>
                <c:pt idx="1369">
                  <c:v>26.827999999999999</c:v>
                </c:pt>
                <c:pt idx="1370">
                  <c:v>26.859000000000002</c:v>
                </c:pt>
                <c:pt idx="1371">
                  <c:v>26.89</c:v>
                </c:pt>
                <c:pt idx="1372">
                  <c:v>26.922000000000001</c:v>
                </c:pt>
                <c:pt idx="1373">
                  <c:v>26.952999999999999</c:v>
                </c:pt>
                <c:pt idx="1374">
                  <c:v>26.984000000000002</c:v>
                </c:pt>
                <c:pt idx="1375">
                  <c:v>27.015000000000001</c:v>
                </c:pt>
                <c:pt idx="1376">
                  <c:v>27.047000000000001</c:v>
                </c:pt>
                <c:pt idx="1377">
                  <c:v>27.077999999999999</c:v>
                </c:pt>
                <c:pt idx="1378">
                  <c:v>27.109000000000002</c:v>
                </c:pt>
                <c:pt idx="1379">
                  <c:v>27.14</c:v>
                </c:pt>
                <c:pt idx="1380">
                  <c:v>27.172000000000001</c:v>
                </c:pt>
                <c:pt idx="1381">
                  <c:v>27.202999999999999</c:v>
                </c:pt>
                <c:pt idx="1382">
                  <c:v>27.234000000000002</c:v>
                </c:pt>
                <c:pt idx="1383">
                  <c:v>27.265000000000001</c:v>
                </c:pt>
                <c:pt idx="1384">
                  <c:v>27.297000000000001</c:v>
                </c:pt>
                <c:pt idx="1385">
                  <c:v>27.327999999999999</c:v>
                </c:pt>
                <c:pt idx="1386">
                  <c:v>27.359000000000002</c:v>
                </c:pt>
                <c:pt idx="1387">
                  <c:v>27.39</c:v>
                </c:pt>
                <c:pt idx="1388">
                  <c:v>27.422000000000001</c:v>
                </c:pt>
                <c:pt idx="1389">
                  <c:v>27.452999999999999</c:v>
                </c:pt>
                <c:pt idx="1390">
                  <c:v>27.484000000000002</c:v>
                </c:pt>
                <c:pt idx="1391">
                  <c:v>27.515000000000001</c:v>
                </c:pt>
                <c:pt idx="1392">
                  <c:v>27.547000000000001</c:v>
                </c:pt>
                <c:pt idx="1393">
                  <c:v>27.577999999999999</c:v>
                </c:pt>
                <c:pt idx="1394">
                  <c:v>27.609000000000002</c:v>
                </c:pt>
                <c:pt idx="1395">
                  <c:v>27.64</c:v>
                </c:pt>
                <c:pt idx="1396">
                  <c:v>27.672000000000001</c:v>
                </c:pt>
                <c:pt idx="1397">
                  <c:v>27.702999999999999</c:v>
                </c:pt>
                <c:pt idx="1398">
                  <c:v>27.734000000000002</c:v>
                </c:pt>
                <c:pt idx="1399">
                  <c:v>27.765000000000001</c:v>
                </c:pt>
                <c:pt idx="1400">
                  <c:v>27.797000000000001</c:v>
                </c:pt>
                <c:pt idx="1401">
                  <c:v>27.827999999999999</c:v>
                </c:pt>
                <c:pt idx="1402">
                  <c:v>27.859000000000002</c:v>
                </c:pt>
                <c:pt idx="1403">
                  <c:v>27.89</c:v>
                </c:pt>
                <c:pt idx="1404">
                  <c:v>27.922000000000001</c:v>
                </c:pt>
                <c:pt idx="1405">
                  <c:v>27.952999999999999</c:v>
                </c:pt>
                <c:pt idx="1406">
                  <c:v>27.984000000000002</c:v>
                </c:pt>
                <c:pt idx="1407">
                  <c:v>28.015000000000001</c:v>
                </c:pt>
                <c:pt idx="1408">
                  <c:v>28.047000000000001</c:v>
                </c:pt>
                <c:pt idx="1409">
                  <c:v>28.077999999999999</c:v>
                </c:pt>
                <c:pt idx="1410">
                  <c:v>28.109000000000002</c:v>
                </c:pt>
                <c:pt idx="1411">
                  <c:v>28.14</c:v>
                </c:pt>
                <c:pt idx="1412">
                  <c:v>28.172000000000001</c:v>
                </c:pt>
                <c:pt idx="1413">
                  <c:v>28.202999999999999</c:v>
                </c:pt>
                <c:pt idx="1414">
                  <c:v>28.234000000000002</c:v>
                </c:pt>
                <c:pt idx="1415">
                  <c:v>28.265000000000001</c:v>
                </c:pt>
                <c:pt idx="1416">
                  <c:v>28.297000000000001</c:v>
                </c:pt>
                <c:pt idx="1417">
                  <c:v>28.327999999999999</c:v>
                </c:pt>
                <c:pt idx="1418">
                  <c:v>28.359000000000002</c:v>
                </c:pt>
                <c:pt idx="1419">
                  <c:v>28.39</c:v>
                </c:pt>
                <c:pt idx="1420">
                  <c:v>28.422000000000001</c:v>
                </c:pt>
                <c:pt idx="1421">
                  <c:v>28.452999999999999</c:v>
                </c:pt>
                <c:pt idx="1422">
                  <c:v>28.484000000000002</c:v>
                </c:pt>
                <c:pt idx="1423">
                  <c:v>28.515000000000001</c:v>
                </c:pt>
                <c:pt idx="1424">
                  <c:v>28.547000000000001</c:v>
                </c:pt>
                <c:pt idx="1425">
                  <c:v>28.577999999999999</c:v>
                </c:pt>
                <c:pt idx="1426">
                  <c:v>28.609000000000002</c:v>
                </c:pt>
                <c:pt idx="1427">
                  <c:v>28.64</c:v>
                </c:pt>
                <c:pt idx="1428">
                  <c:v>28.672000000000001</c:v>
                </c:pt>
                <c:pt idx="1429">
                  <c:v>28.702999999999999</c:v>
                </c:pt>
                <c:pt idx="1430">
                  <c:v>28.734000000000002</c:v>
                </c:pt>
                <c:pt idx="1431">
                  <c:v>28.765000000000001</c:v>
                </c:pt>
                <c:pt idx="1432">
                  <c:v>28.797000000000001</c:v>
                </c:pt>
                <c:pt idx="1433">
                  <c:v>28.827999999999999</c:v>
                </c:pt>
                <c:pt idx="1434">
                  <c:v>28.859000000000002</c:v>
                </c:pt>
                <c:pt idx="1435">
                  <c:v>28.89</c:v>
                </c:pt>
                <c:pt idx="1436">
                  <c:v>28.922000000000001</c:v>
                </c:pt>
                <c:pt idx="1437">
                  <c:v>28.952999999999999</c:v>
                </c:pt>
                <c:pt idx="1438">
                  <c:v>28.984000000000002</c:v>
                </c:pt>
                <c:pt idx="1439">
                  <c:v>29.015000000000001</c:v>
                </c:pt>
                <c:pt idx="1440">
                  <c:v>29.047000000000001</c:v>
                </c:pt>
                <c:pt idx="1441">
                  <c:v>29.077999999999999</c:v>
                </c:pt>
                <c:pt idx="1442">
                  <c:v>29.109000000000002</c:v>
                </c:pt>
                <c:pt idx="1443">
                  <c:v>29.14</c:v>
                </c:pt>
                <c:pt idx="1444">
                  <c:v>29.172000000000001</c:v>
                </c:pt>
                <c:pt idx="1445">
                  <c:v>29.202999999999999</c:v>
                </c:pt>
                <c:pt idx="1446">
                  <c:v>29.234000000000002</c:v>
                </c:pt>
                <c:pt idx="1447">
                  <c:v>29.265000000000001</c:v>
                </c:pt>
                <c:pt idx="1448">
                  <c:v>29.297000000000001</c:v>
                </c:pt>
                <c:pt idx="1449">
                  <c:v>29.327999999999999</c:v>
                </c:pt>
                <c:pt idx="1450">
                  <c:v>29.359000000000002</c:v>
                </c:pt>
                <c:pt idx="1451">
                  <c:v>29.39</c:v>
                </c:pt>
                <c:pt idx="1452">
                  <c:v>29.422000000000001</c:v>
                </c:pt>
                <c:pt idx="1453">
                  <c:v>29.452999999999999</c:v>
                </c:pt>
                <c:pt idx="1454">
                  <c:v>29.484000000000002</c:v>
                </c:pt>
                <c:pt idx="1455">
                  <c:v>29.515000000000001</c:v>
                </c:pt>
                <c:pt idx="1456">
                  <c:v>29.547000000000001</c:v>
                </c:pt>
                <c:pt idx="1457">
                  <c:v>29.577999999999999</c:v>
                </c:pt>
                <c:pt idx="1458">
                  <c:v>29.609000000000002</c:v>
                </c:pt>
                <c:pt idx="1459">
                  <c:v>29.64</c:v>
                </c:pt>
                <c:pt idx="1460">
                  <c:v>29.672000000000001</c:v>
                </c:pt>
                <c:pt idx="1461">
                  <c:v>29.702999999999999</c:v>
                </c:pt>
                <c:pt idx="1462">
                  <c:v>29.734000000000002</c:v>
                </c:pt>
                <c:pt idx="1463">
                  <c:v>29.765000000000001</c:v>
                </c:pt>
                <c:pt idx="1464">
                  <c:v>29.797000000000001</c:v>
                </c:pt>
                <c:pt idx="1465">
                  <c:v>29.827999999999999</c:v>
                </c:pt>
                <c:pt idx="1466">
                  <c:v>29.859000000000002</c:v>
                </c:pt>
                <c:pt idx="1467">
                  <c:v>29.89</c:v>
                </c:pt>
                <c:pt idx="1468">
                  <c:v>29.922000000000001</c:v>
                </c:pt>
                <c:pt idx="1469">
                  <c:v>29.952999999999999</c:v>
                </c:pt>
                <c:pt idx="1470">
                  <c:v>29.984000000000002</c:v>
                </c:pt>
                <c:pt idx="1471">
                  <c:v>30.015000000000001</c:v>
                </c:pt>
                <c:pt idx="1472">
                  <c:v>30.047000000000001</c:v>
                </c:pt>
                <c:pt idx="1473">
                  <c:v>30.077999999999999</c:v>
                </c:pt>
                <c:pt idx="1474">
                  <c:v>30.109000000000002</c:v>
                </c:pt>
                <c:pt idx="1475">
                  <c:v>30.14</c:v>
                </c:pt>
                <c:pt idx="1476">
                  <c:v>30.172000000000001</c:v>
                </c:pt>
                <c:pt idx="1477">
                  <c:v>30.202999999999999</c:v>
                </c:pt>
                <c:pt idx="1478">
                  <c:v>30.234000000000002</c:v>
                </c:pt>
                <c:pt idx="1479">
                  <c:v>30.265000000000001</c:v>
                </c:pt>
                <c:pt idx="1480">
                  <c:v>30.297000000000001</c:v>
                </c:pt>
                <c:pt idx="1481">
                  <c:v>30.327999999999999</c:v>
                </c:pt>
                <c:pt idx="1482">
                  <c:v>30.359000000000002</c:v>
                </c:pt>
                <c:pt idx="1483">
                  <c:v>30.39</c:v>
                </c:pt>
                <c:pt idx="1484">
                  <c:v>30.422000000000001</c:v>
                </c:pt>
                <c:pt idx="1485">
                  <c:v>30.452999999999999</c:v>
                </c:pt>
                <c:pt idx="1486">
                  <c:v>30.484000000000002</c:v>
                </c:pt>
                <c:pt idx="1487">
                  <c:v>30.515000000000001</c:v>
                </c:pt>
                <c:pt idx="1488">
                  <c:v>30.547000000000001</c:v>
                </c:pt>
                <c:pt idx="1489">
                  <c:v>30.577999999999999</c:v>
                </c:pt>
                <c:pt idx="1490">
                  <c:v>30.609000000000002</c:v>
                </c:pt>
                <c:pt idx="1491">
                  <c:v>30.64</c:v>
                </c:pt>
                <c:pt idx="1492">
                  <c:v>30.672000000000001</c:v>
                </c:pt>
                <c:pt idx="1493">
                  <c:v>30.702999999999999</c:v>
                </c:pt>
                <c:pt idx="1494">
                  <c:v>30.734000000000002</c:v>
                </c:pt>
                <c:pt idx="1495">
                  <c:v>30.765000000000001</c:v>
                </c:pt>
                <c:pt idx="1496">
                  <c:v>30.797000000000001</c:v>
                </c:pt>
                <c:pt idx="1497">
                  <c:v>30.827999999999999</c:v>
                </c:pt>
                <c:pt idx="1498">
                  <c:v>30.859000000000002</c:v>
                </c:pt>
                <c:pt idx="1499">
                  <c:v>30.89</c:v>
                </c:pt>
                <c:pt idx="1500">
                  <c:v>30.922000000000001</c:v>
                </c:pt>
                <c:pt idx="1501">
                  <c:v>30.952999999999999</c:v>
                </c:pt>
                <c:pt idx="1502">
                  <c:v>30.984000000000002</c:v>
                </c:pt>
                <c:pt idx="1503">
                  <c:v>31.015000000000001</c:v>
                </c:pt>
                <c:pt idx="1504">
                  <c:v>31.047000000000001</c:v>
                </c:pt>
                <c:pt idx="1505">
                  <c:v>31.077999999999999</c:v>
                </c:pt>
                <c:pt idx="1506">
                  <c:v>31.109000000000002</c:v>
                </c:pt>
                <c:pt idx="1507">
                  <c:v>31.14</c:v>
                </c:pt>
                <c:pt idx="1508">
                  <c:v>31.172000000000001</c:v>
                </c:pt>
                <c:pt idx="1509">
                  <c:v>31.202999999999999</c:v>
                </c:pt>
                <c:pt idx="1510">
                  <c:v>31.234000000000002</c:v>
                </c:pt>
                <c:pt idx="1511">
                  <c:v>31.265000000000001</c:v>
                </c:pt>
                <c:pt idx="1512">
                  <c:v>31.297000000000001</c:v>
                </c:pt>
                <c:pt idx="1513">
                  <c:v>31.327999999999999</c:v>
                </c:pt>
                <c:pt idx="1514">
                  <c:v>31.359000000000002</c:v>
                </c:pt>
                <c:pt idx="1515">
                  <c:v>31.39</c:v>
                </c:pt>
                <c:pt idx="1516">
                  <c:v>31.422000000000001</c:v>
                </c:pt>
                <c:pt idx="1517">
                  <c:v>31.452999999999999</c:v>
                </c:pt>
                <c:pt idx="1518">
                  <c:v>31.484000000000002</c:v>
                </c:pt>
                <c:pt idx="1519">
                  <c:v>31.515000000000001</c:v>
                </c:pt>
                <c:pt idx="1520">
                  <c:v>31.547000000000001</c:v>
                </c:pt>
                <c:pt idx="1521">
                  <c:v>31.577999999999999</c:v>
                </c:pt>
                <c:pt idx="1522">
                  <c:v>31.609000000000002</c:v>
                </c:pt>
                <c:pt idx="1523">
                  <c:v>31.64</c:v>
                </c:pt>
                <c:pt idx="1524">
                  <c:v>31.672000000000001</c:v>
                </c:pt>
                <c:pt idx="1525">
                  <c:v>31.702999999999999</c:v>
                </c:pt>
                <c:pt idx="1526">
                  <c:v>31.734000000000002</c:v>
                </c:pt>
                <c:pt idx="1527">
                  <c:v>31.765000000000001</c:v>
                </c:pt>
                <c:pt idx="1528">
                  <c:v>31.797000000000001</c:v>
                </c:pt>
                <c:pt idx="1529">
                  <c:v>31.827999999999999</c:v>
                </c:pt>
                <c:pt idx="1530">
                  <c:v>31.859000000000002</c:v>
                </c:pt>
                <c:pt idx="1531">
                  <c:v>31.89</c:v>
                </c:pt>
                <c:pt idx="1532">
                  <c:v>31.922000000000001</c:v>
                </c:pt>
                <c:pt idx="1533">
                  <c:v>31.952999999999999</c:v>
                </c:pt>
                <c:pt idx="1534">
                  <c:v>31.984000000000002</c:v>
                </c:pt>
                <c:pt idx="1535">
                  <c:v>32.015000000000001</c:v>
                </c:pt>
                <c:pt idx="1536">
                  <c:v>32.078000000000003</c:v>
                </c:pt>
                <c:pt idx="1537">
                  <c:v>32.14</c:v>
                </c:pt>
                <c:pt idx="1538">
                  <c:v>32.203000000000003</c:v>
                </c:pt>
                <c:pt idx="1539">
                  <c:v>32.265000000000001</c:v>
                </c:pt>
                <c:pt idx="1540">
                  <c:v>32.328000000000003</c:v>
                </c:pt>
                <c:pt idx="1541">
                  <c:v>32.39</c:v>
                </c:pt>
                <c:pt idx="1542">
                  <c:v>32.453000000000003</c:v>
                </c:pt>
                <c:pt idx="1543">
                  <c:v>32.515000000000001</c:v>
                </c:pt>
                <c:pt idx="1544">
                  <c:v>32.578000000000003</c:v>
                </c:pt>
                <c:pt idx="1545">
                  <c:v>32.64</c:v>
                </c:pt>
                <c:pt idx="1546">
                  <c:v>32.703000000000003</c:v>
                </c:pt>
                <c:pt idx="1547">
                  <c:v>32.765000000000001</c:v>
                </c:pt>
                <c:pt idx="1548">
                  <c:v>32.828000000000003</c:v>
                </c:pt>
                <c:pt idx="1549">
                  <c:v>32.89</c:v>
                </c:pt>
                <c:pt idx="1550">
                  <c:v>32.953000000000003</c:v>
                </c:pt>
                <c:pt idx="1551">
                  <c:v>33.015000000000001</c:v>
                </c:pt>
                <c:pt idx="1552">
                  <c:v>33.078000000000003</c:v>
                </c:pt>
                <c:pt idx="1553">
                  <c:v>33.14</c:v>
                </c:pt>
                <c:pt idx="1554">
                  <c:v>33.203000000000003</c:v>
                </c:pt>
                <c:pt idx="1555">
                  <c:v>33.265000000000001</c:v>
                </c:pt>
                <c:pt idx="1556">
                  <c:v>33.328000000000003</c:v>
                </c:pt>
                <c:pt idx="1557">
                  <c:v>33.39</c:v>
                </c:pt>
                <c:pt idx="1558">
                  <c:v>33.453000000000003</c:v>
                </c:pt>
                <c:pt idx="1559">
                  <c:v>33.515000000000001</c:v>
                </c:pt>
                <c:pt idx="1560">
                  <c:v>33.578000000000003</c:v>
                </c:pt>
                <c:pt idx="1561">
                  <c:v>33.64</c:v>
                </c:pt>
                <c:pt idx="1562">
                  <c:v>33.703000000000003</c:v>
                </c:pt>
                <c:pt idx="1563">
                  <c:v>33.765000000000001</c:v>
                </c:pt>
                <c:pt idx="1564">
                  <c:v>33.828000000000003</c:v>
                </c:pt>
                <c:pt idx="1565">
                  <c:v>33.89</c:v>
                </c:pt>
                <c:pt idx="1566">
                  <c:v>33.953000000000003</c:v>
                </c:pt>
                <c:pt idx="1567">
                  <c:v>34.015000000000001</c:v>
                </c:pt>
                <c:pt idx="1568">
                  <c:v>34.078000000000003</c:v>
                </c:pt>
                <c:pt idx="1569">
                  <c:v>34.14</c:v>
                </c:pt>
                <c:pt idx="1570">
                  <c:v>34.203000000000003</c:v>
                </c:pt>
                <c:pt idx="1571">
                  <c:v>34.265000000000001</c:v>
                </c:pt>
                <c:pt idx="1572">
                  <c:v>34.328000000000003</c:v>
                </c:pt>
                <c:pt idx="1573">
                  <c:v>34.39</c:v>
                </c:pt>
                <c:pt idx="1574">
                  <c:v>34.453000000000003</c:v>
                </c:pt>
                <c:pt idx="1575">
                  <c:v>34.515000000000001</c:v>
                </c:pt>
                <c:pt idx="1576">
                  <c:v>34.578000000000003</c:v>
                </c:pt>
                <c:pt idx="1577">
                  <c:v>34.64</c:v>
                </c:pt>
                <c:pt idx="1578">
                  <c:v>34.703000000000003</c:v>
                </c:pt>
                <c:pt idx="1579">
                  <c:v>34.765000000000001</c:v>
                </c:pt>
                <c:pt idx="1580">
                  <c:v>34.828000000000003</c:v>
                </c:pt>
                <c:pt idx="1581">
                  <c:v>34.89</c:v>
                </c:pt>
                <c:pt idx="1582">
                  <c:v>34.953000000000003</c:v>
                </c:pt>
                <c:pt idx="1583">
                  <c:v>35.015000000000001</c:v>
                </c:pt>
                <c:pt idx="1584">
                  <c:v>35.078000000000003</c:v>
                </c:pt>
                <c:pt idx="1585">
                  <c:v>35.14</c:v>
                </c:pt>
                <c:pt idx="1586">
                  <c:v>35.203000000000003</c:v>
                </c:pt>
                <c:pt idx="1587">
                  <c:v>35.265000000000001</c:v>
                </c:pt>
                <c:pt idx="1588">
                  <c:v>35.328000000000003</c:v>
                </c:pt>
                <c:pt idx="1589">
                  <c:v>35.39</c:v>
                </c:pt>
                <c:pt idx="1590">
                  <c:v>35.453000000000003</c:v>
                </c:pt>
                <c:pt idx="1591">
                  <c:v>35.515000000000001</c:v>
                </c:pt>
                <c:pt idx="1592">
                  <c:v>35.578000000000003</c:v>
                </c:pt>
                <c:pt idx="1593">
                  <c:v>35.64</c:v>
                </c:pt>
                <c:pt idx="1594">
                  <c:v>35.703000000000003</c:v>
                </c:pt>
                <c:pt idx="1595">
                  <c:v>35.765000000000001</c:v>
                </c:pt>
                <c:pt idx="1596">
                  <c:v>35.828000000000003</c:v>
                </c:pt>
                <c:pt idx="1597">
                  <c:v>35.89</c:v>
                </c:pt>
                <c:pt idx="1598">
                  <c:v>35.953000000000003</c:v>
                </c:pt>
                <c:pt idx="1599">
                  <c:v>36.015000000000001</c:v>
                </c:pt>
                <c:pt idx="1600">
                  <c:v>36.078000000000003</c:v>
                </c:pt>
                <c:pt idx="1601">
                  <c:v>36.14</c:v>
                </c:pt>
                <c:pt idx="1602">
                  <c:v>36.203000000000003</c:v>
                </c:pt>
                <c:pt idx="1603">
                  <c:v>36.265000000000001</c:v>
                </c:pt>
                <c:pt idx="1604">
                  <c:v>36.328000000000003</c:v>
                </c:pt>
                <c:pt idx="1605">
                  <c:v>36.39</c:v>
                </c:pt>
                <c:pt idx="1606">
                  <c:v>36.453000000000003</c:v>
                </c:pt>
                <c:pt idx="1607">
                  <c:v>36.515000000000001</c:v>
                </c:pt>
                <c:pt idx="1608">
                  <c:v>36.578000000000003</c:v>
                </c:pt>
                <c:pt idx="1609">
                  <c:v>36.64</c:v>
                </c:pt>
                <c:pt idx="1610">
                  <c:v>36.703000000000003</c:v>
                </c:pt>
                <c:pt idx="1611">
                  <c:v>36.765000000000001</c:v>
                </c:pt>
                <c:pt idx="1612">
                  <c:v>36.828000000000003</c:v>
                </c:pt>
                <c:pt idx="1613">
                  <c:v>36.89</c:v>
                </c:pt>
                <c:pt idx="1614">
                  <c:v>36.953000000000003</c:v>
                </c:pt>
                <c:pt idx="1615">
                  <c:v>37.015000000000001</c:v>
                </c:pt>
                <c:pt idx="1616">
                  <c:v>37.078000000000003</c:v>
                </c:pt>
                <c:pt idx="1617">
                  <c:v>37.14</c:v>
                </c:pt>
                <c:pt idx="1618">
                  <c:v>37.203000000000003</c:v>
                </c:pt>
                <c:pt idx="1619">
                  <c:v>37.265000000000001</c:v>
                </c:pt>
                <c:pt idx="1620">
                  <c:v>37.328000000000003</c:v>
                </c:pt>
                <c:pt idx="1621">
                  <c:v>37.39</c:v>
                </c:pt>
                <c:pt idx="1622">
                  <c:v>37.453000000000003</c:v>
                </c:pt>
                <c:pt idx="1623">
                  <c:v>37.515000000000001</c:v>
                </c:pt>
                <c:pt idx="1624">
                  <c:v>37.578000000000003</c:v>
                </c:pt>
                <c:pt idx="1625">
                  <c:v>37.64</c:v>
                </c:pt>
                <c:pt idx="1626">
                  <c:v>37.703000000000003</c:v>
                </c:pt>
                <c:pt idx="1627">
                  <c:v>37.765000000000001</c:v>
                </c:pt>
                <c:pt idx="1628">
                  <c:v>37.828000000000003</c:v>
                </c:pt>
                <c:pt idx="1629">
                  <c:v>37.89</c:v>
                </c:pt>
                <c:pt idx="1630">
                  <c:v>37.953000000000003</c:v>
                </c:pt>
                <c:pt idx="1631">
                  <c:v>38.015000000000001</c:v>
                </c:pt>
                <c:pt idx="1632">
                  <c:v>38.078000000000003</c:v>
                </c:pt>
                <c:pt idx="1633">
                  <c:v>38.14</c:v>
                </c:pt>
                <c:pt idx="1634">
                  <c:v>38.203000000000003</c:v>
                </c:pt>
                <c:pt idx="1635">
                  <c:v>38.265000000000001</c:v>
                </c:pt>
                <c:pt idx="1636">
                  <c:v>38.328000000000003</c:v>
                </c:pt>
                <c:pt idx="1637">
                  <c:v>38.39</c:v>
                </c:pt>
                <c:pt idx="1638">
                  <c:v>38.453000000000003</c:v>
                </c:pt>
                <c:pt idx="1639">
                  <c:v>38.515000000000001</c:v>
                </c:pt>
                <c:pt idx="1640">
                  <c:v>38.578000000000003</c:v>
                </c:pt>
                <c:pt idx="1641">
                  <c:v>38.64</c:v>
                </c:pt>
                <c:pt idx="1642">
                  <c:v>38.703000000000003</c:v>
                </c:pt>
                <c:pt idx="1643">
                  <c:v>38.765000000000001</c:v>
                </c:pt>
                <c:pt idx="1644">
                  <c:v>38.828000000000003</c:v>
                </c:pt>
                <c:pt idx="1645">
                  <c:v>38.89</c:v>
                </c:pt>
                <c:pt idx="1646">
                  <c:v>38.953000000000003</c:v>
                </c:pt>
                <c:pt idx="1647">
                  <c:v>39.015000000000001</c:v>
                </c:pt>
                <c:pt idx="1648">
                  <c:v>39.078000000000003</c:v>
                </c:pt>
                <c:pt idx="1649">
                  <c:v>39.14</c:v>
                </c:pt>
                <c:pt idx="1650">
                  <c:v>39.203000000000003</c:v>
                </c:pt>
                <c:pt idx="1651">
                  <c:v>39.265000000000001</c:v>
                </c:pt>
                <c:pt idx="1652">
                  <c:v>39.328000000000003</c:v>
                </c:pt>
                <c:pt idx="1653">
                  <c:v>39.39</c:v>
                </c:pt>
                <c:pt idx="1654">
                  <c:v>39.453000000000003</c:v>
                </c:pt>
                <c:pt idx="1655">
                  <c:v>39.515000000000001</c:v>
                </c:pt>
                <c:pt idx="1656">
                  <c:v>39.578000000000003</c:v>
                </c:pt>
                <c:pt idx="1657">
                  <c:v>39.64</c:v>
                </c:pt>
                <c:pt idx="1658">
                  <c:v>39.703000000000003</c:v>
                </c:pt>
                <c:pt idx="1659">
                  <c:v>39.765000000000001</c:v>
                </c:pt>
                <c:pt idx="1660">
                  <c:v>39.828000000000003</c:v>
                </c:pt>
                <c:pt idx="1661">
                  <c:v>39.89</c:v>
                </c:pt>
                <c:pt idx="1662">
                  <c:v>39.953000000000003</c:v>
                </c:pt>
                <c:pt idx="1663">
                  <c:v>40.015000000000001</c:v>
                </c:pt>
                <c:pt idx="1664">
                  <c:v>40.078000000000003</c:v>
                </c:pt>
                <c:pt idx="1665">
                  <c:v>40.14</c:v>
                </c:pt>
                <c:pt idx="1666">
                  <c:v>40.203000000000003</c:v>
                </c:pt>
                <c:pt idx="1667">
                  <c:v>40.265000000000001</c:v>
                </c:pt>
                <c:pt idx="1668">
                  <c:v>40.328000000000003</c:v>
                </c:pt>
                <c:pt idx="1669">
                  <c:v>40.39</c:v>
                </c:pt>
                <c:pt idx="1670">
                  <c:v>40.453000000000003</c:v>
                </c:pt>
                <c:pt idx="1671">
                  <c:v>40.515000000000001</c:v>
                </c:pt>
                <c:pt idx="1672">
                  <c:v>40.578000000000003</c:v>
                </c:pt>
                <c:pt idx="1673">
                  <c:v>40.64</c:v>
                </c:pt>
                <c:pt idx="1674">
                  <c:v>40.703000000000003</c:v>
                </c:pt>
                <c:pt idx="1675">
                  <c:v>40.765000000000001</c:v>
                </c:pt>
                <c:pt idx="1676">
                  <c:v>40.828000000000003</c:v>
                </c:pt>
                <c:pt idx="1677">
                  <c:v>40.89</c:v>
                </c:pt>
                <c:pt idx="1678">
                  <c:v>40.953000000000003</c:v>
                </c:pt>
                <c:pt idx="1679">
                  <c:v>41.015000000000001</c:v>
                </c:pt>
                <c:pt idx="1680">
                  <c:v>41.078000000000003</c:v>
                </c:pt>
                <c:pt idx="1681">
                  <c:v>41.14</c:v>
                </c:pt>
                <c:pt idx="1682">
                  <c:v>41.203000000000003</c:v>
                </c:pt>
                <c:pt idx="1683">
                  <c:v>41.265000000000001</c:v>
                </c:pt>
                <c:pt idx="1684">
                  <c:v>41.328000000000003</c:v>
                </c:pt>
                <c:pt idx="1685">
                  <c:v>41.39</c:v>
                </c:pt>
                <c:pt idx="1686">
                  <c:v>41.453000000000003</c:v>
                </c:pt>
                <c:pt idx="1687">
                  <c:v>41.515000000000001</c:v>
                </c:pt>
                <c:pt idx="1688">
                  <c:v>41.578000000000003</c:v>
                </c:pt>
                <c:pt idx="1689">
                  <c:v>41.64</c:v>
                </c:pt>
                <c:pt idx="1690">
                  <c:v>41.703000000000003</c:v>
                </c:pt>
                <c:pt idx="1691">
                  <c:v>41.765000000000001</c:v>
                </c:pt>
                <c:pt idx="1692">
                  <c:v>41.828000000000003</c:v>
                </c:pt>
                <c:pt idx="1693">
                  <c:v>41.89</c:v>
                </c:pt>
                <c:pt idx="1694">
                  <c:v>41.953000000000003</c:v>
                </c:pt>
                <c:pt idx="1695">
                  <c:v>42.015000000000001</c:v>
                </c:pt>
                <c:pt idx="1696">
                  <c:v>42.078000000000003</c:v>
                </c:pt>
                <c:pt idx="1697">
                  <c:v>42.14</c:v>
                </c:pt>
                <c:pt idx="1698">
                  <c:v>42.203000000000003</c:v>
                </c:pt>
                <c:pt idx="1699">
                  <c:v>42.265000000000001</c:v>
                </c:pt>
                <c:pt idx="1700">
                  <c:v>42.328000000000003</c:v>
                </c:pt>
                <c:pt idx="1701">
                  <c:v>42.39</c:v>
                </c:pt>
                <c:pt idx="1702">
                  <c:v>42.453000000000003</c:v>
                </c:pt>
                <c:pt idx="1703">
                  <c:v>42.515000000000001</c:v>
                </c:pt>
                <c:pt idx="1704">
                  <c:v>42.578000000000003</c:v>
                </c:pt>
                <c:pt idx="1705">
                  <c:v>42.64</c:v>
                </c:pt>
                <c:pt idx="1706">
                  <c:v>42.703000000000003</c:v>
                </c:pt>
                <c:pt idx="1707">
                  <c:v>42.765000000000001</c:v>
                </c:pt>
                <c:pt idx="1708">
                  <c:v>42.828000000000003</c:v>
                </c:pt>
                <c:pt idx="1709">
                  <c:v>42.89</c:v>
                </c:pt>
                <c:pt idx="1710">
                  <c:v>42.953000000000003</c:v>
                </c:pt>
                <c:pt idx="1711">
                  <c:v>43.015000000000001</c:v>
                </c:pt>
                <c:pt idx="1712">
                  <c:v>43.078000000000003</c:v>
                </c:pt>
                <c:pt idx="1713">
                  <c:v>43.14</c:v>
                </c:pt>
                <c:pt idx="1714">
                  <c:v>43.203000000000003</c:v>
                </c:pt>
                <c:pt idx="1715">
                  <c:v>43.265000000000001</c:v>
                </c:pt>
                <c:pt idx="1716">
                  <c:v>43.328000000000003</c:v>
                </c:pt>
                <c:pt idx="1717">
                  <c:v>43.39</c:v>
                </c:pt>
                <c:pt idx="1718">
                  <c:v>43.453000000000003</c:v>
                </c:pt>
                <c:pt idx="1719">
                  <c:v>43.515000000000001</c:v>
                </c:pt>
                <c:pt idx="1720">
                  <c:v>43.578000000000003</c:v>
                </c:pt>
                <c:pt idx="1721">
                  <c:v>43.64</c:v>
                </c:pt>
                <c:pt idx="1722">
                  <c:v>43.703000000000003</c:v>
                </c:pt>
                <c:pt idx="1723">
                  <c:v>43.765000000000001</c:v>
                </c:pt>
                <c:pt idx="1724">
                  <c:v>43.828000000000003</c:v>
                </c:pt>
                <c:pt idx="1725">
                  <c:v>43.89</c:v>
                </c:pt>
                <c:pt idx="1726">
                  <c:v>43.953000000000003</c:v>
                </c:pt>
                <c:pt idx="1727">
                  <c:v>44.015000000000001</c:v>
                </c:pt>
                <c:pt idx="1728">
                  <c:v>44.078000000000003</c:v>
                </c:pt>
                <c:pt idx="1729">
                  <c:v>44.14</c:v>
                </c:pt>
                <c:pt idx="1730">
                  <c:v>44.203000000000003</c:v>
                </c:pt>
                <c:pt idx="1731">
                  <c:v>44.265000000000001</c:v>
                </c:pt>
                <c:pt idx="1732">
                  <c:v>44.328000000000003</c:v>
                </c:pt>
                <c:pt idx="1733">
                  <c:v>44.39</c:v>
                </c:pt>
                <c:pt idx="1734">
                  <c:v>44.453000000000003</c:v>
                </c:pt>
                <c:pt idx="1735">
                  <c:v>44.515000000000001</c:v>
                </c:pt>
                <c:pt idx="1736">
                  <c:v>44.578000000000003</c:v>
                </c:pt>
                <c:pt idx="1737">
                  <c:v>44.64</c:v>
                </c:pt>
                <c:pt idx="1738">
                  <c:v>44.703000000000003</c:v>
                </c:pt>
                <c:pt idx="1739">
                  <c:v>44.765000000000001</c:v>
                </c:pt>
                <c:pt idx="1740">
                  <c:v>44.828000000000003</c:v>
                </c:pt>
                <c:pt idx="1741">
                  <c:v>44.89</c:v>
                </c:pt>
                <c:pt idx="1742">
                  <c:v>44.953000000000003</c:v>
                </c:pt>
                <c:pt idx="1743">
                  <c:v>45.015000000000001</c:v>
                </c:pt>
                <c:pt idx="1744">
                  <c:v>45.078000000000003</c:v>
                </c:pt>
                <c:pt idx="1745">
                  <c:v>45.14</c:v>
                </c:pt>
                <c:pt idx="1746">
                  <c:v>45.203000000000003</c:v>
                </c:pt>
                <c:pt idx="1747">
                  <c:v>45.265000000000001</c:v>
                </c:pt>
                <c:pt idx="1748">
                  <c:v>45.328000000000003</c:v>
                </c:pt>
                <c:pt idx="1749">
                  <c:v>45.39</c:v>
                </c:pt>
                <c:pt idx="1750">
                  <c:v>45.453000000000003</c:v>
                </c:pt>
                <c:pt idx="1751">
                  <c:v>45.515000000000001</c:v>
                </c:pt>
                <c:pt idx="1752">
                  <c:v>45.578000000000003</c:v>
                </c:pt>
                <c:pt idx="1753">
                  <c:v>45.64</c:v>
                </c:pt>
                <c:pt idx="1754">
                  <c:v>45.703000000000003</c:v>
                </c:pt>
                <c:pt idx="1755">
                  <c:v>45.765000000000001</c:v>
                </c:pt>
                <c:pt idx="1756">
                  <c:v>45.828000000000003</c:v>
                </c:pt>
                <c:pt idx="1757">
                  <c:v>45.89</c:v>
                </c:pt>
                <c:pt idx="1758">
                  <c:v>45.953000000000003</c:v>
                </c:pt>
                <c:pt idx="1759">
                  <c:v>46.015000000000001</c:v>
                </c:pt>
                <c:pt idx="1760">
                  <c:v>46.078000000000003</c:v>
                </c:pt>
                <c:pt idx="1761">
                  <c:v>46.14</c:v>
                </c:pt>
                <c:pt idx="1762">
                  <c:v>46.203000000000003</c:v>
                </c:pt>
                <c:pt idx="1763">
                  <c:v>46.265000000000001</c:v>
                </c:pt>
                <c:pt idx="1764">
                  <c:v>46.328000000000003</c:v>
                </c:pt>
                <c:pt idx="1765">
                  <c:v>46.39</c:v>
                </c:pt>
                <c:pt idx="1766">
                  <c:v>46.453000000000003</c:v>
                </c:pt>
                <c:pt idx="1767">
                  <c:v>46.515000000000001</c:v>
                </c:pt>
                <c:pt idx="1768">
                  <c:v>46.578000000000003</c:v>
                </c:pt>
                <c:pt idx="1769">
                  <c:v>46.64</c:v>
                </c:pt>
                <c:pt idx="1770">
                  <c:v>46.703000000000003</c:v>
                </c:pt>
                <c:pt idx="1771">
                  <c:v>46.765000000000001</c:v>
                </c:pt>
                <c:pt idx="1772">
                  <c:v>46.828000000000003</c:v>
                </c:pt>
                <c:pt idx="1773">
                  <c:v>46.89</c:v>
                </c:pt>
                <c:pt idx="1774">
                  <c:v>46.953000000000003</c:v>
                </c:pt>
                <c:pt idx="1775">
                  <c:v>47.015000000000001</c:v>
                </c:pt>
                <c:pt idx="1776">
                  <c:v>47.078000000000003</c:v>
                </c:pt>
                <c:pt idx="1777">
                  <c:v>47.14</c:v>
                </c:pt>
                <c:pt idx="1778">
                  <c:v>47.203000000000003</c:v>
                </c:pt>
                <c:pt idx="1779">
                  <c:v>47.265000000000001</c:v>
                </c:pt>
                <c:pt idx="1780">
                  <c:v>47.328000000000003</c:v>
                </c:pt>
                <c:pt idx="1781">
                  <c:v>47.39</c:v>
                </c:pt>
                <c:pt idx="1782">
                  <c:v>47.453000000000003</c:v>
                </c:pt>
                <c:pt idx="1783">
                  <c:v>47.515000000000001</c:v>
                </c:pt>
                <c:pt idx="1784">
                  <c:v>47.578000000000003</c:v>
                </c:pt>
                <c:pt idx="1785">
                  <c:v>47.64</c:v>
                </c:pt>
                <c:pt idx="1786">
                  <c:v>47.703000000000003</c:v>
                </c:pt>
                <c:pt idx="1787">
                  <c:v>47.765000000000001</c:v>
                </c:pt>
                <c:pt idx="1788">
                  <c:v>47.828000000000003</c:v>
                </c:pt>
                <c:pt idx="1789">
                  <c:v>47.89</c:v>
                </c:pt>
                <c:pt idx="1790">
                  <c:v>47.953000000000003</c:v>
                </c:pt>
                <c:pt idx="1791">
                  <c:v>48.015000000000001</c:v>
                </c:pt>
                <c:pt idx="1792">
                  <c:v>48.078000000000003</c:v>
                </c:pt>
                <c:pt idx="1793">
                  <c:v>48.14</c:v>
                </c:pt>
                <c:pt idx="1794">
                  <c:v>48.203000000000003</c:v>
                </c:pt>
                <c:pt idx="1795">
                  <c:v>48.265000000000001</c:v>
                </c:pt>
                <c:pt idx="1796">
                  <c:v>48.328000000000003</c:v>
                </c:pt>
                <c:pt idx="1797">
                  <c:v>48.39</c:v>
                </c:pt>
                <c:pt idx="1798">
                  <c:v>48.453000000000003</c:v>
                </c:pt>
                <c:pt idx="1799">
                  <c:v>48.515000000000001</c:v>
                </c:pt>
                <c:pt idx="1800">
                  <c:v>48.578000000000003</c:v>
                </c:pt>
                <c:pt idx="1801">
                  <c:v>48.64</c:v>
                </c:pt>
                <c:pt idx="1802">
                  <c:v>48.703000000000003</c:v>
                </c:pt>
                <c:pt idx="1803">
                  <c:v>48.765000000000001</c:v>
                </c:pt>
                <c:pt idx="1804">
                  <c:v>48.828000000000003</c:v>
                </c:pt>
                <c:pt idx="1805">
                  <c:v>48.89</c:v>
                </c:pt>
                <c:pt idx="1806">
                  <c:v>48.953000000000003</c:v>
                </c:pt>
                <c:pt idx="1807">
                  <c:v>49.015000000000001</c:v>
                </c:pt>
                <c:pt idx="1808">
                  <c:v>49.078000000000003</c:v>
                </c:pt>
                <c:pt idx="1809">
                  <c:v>49.14</c:v>
                </c:pt>
                <c:pt idx="1810">
                  <c:v>49.203000000000003</c:v>
                </c:pt>
                <c:pt idx="1811">
                  <c:v>49.265000000000001</c:v>
                </c:pt>
                <c:pt idx="1812">
                  <c:v>49.328000000000003</c:v>
                </c:pt>
                <c:pt idx="1813">
                  <c:v>49.39</c:v>
                </c:pt>
                <c:pt idx="1814">
                  <c:v>49.453000000000003</c:v>
                </c:pt>
                <c:pt idx="1815">
                  <c:v>49.515000000000001</c:v>
                </c:pt>
                <c:pt idx="1816">
                  <c:v>49.578000000000003</c:v>
                </c:pt>
                <c:pt idx="1817">
                  <c:v>49.64</c:v>
                </c:pt>
                <c:pt idx="1818">
                  <c:v>49.703000000000003</c:v>
                </c:pt>
                <c:pt idx="1819">
                  <c:v>49.765000000000001</c:v>
                </c:pt>
                <c:pt idx="1820">
                  <c:v>49.828000000000003</c:v>
                </c:pt>
                <c:pt idx="1821">
                  <c:v>49.89</c:v>
                </c:pt>
                <c:pt idx="1822">
                  <c:v>49.953000000000003</c:v>
                </c:pt>
                <c:pt idx="1823">
                  <c:v>50.015000000000001</c:v>
                </c:pt>
                <c:pt idx="1824">
                  <c:v>50.078000000000003</c:v>
                </c:pt>
                <c:pt idx="1825">
                  <c:v>50.14</c:v>
                </c:pt>
                <c:pt idx="1826">
                  <c:v>50.203000000000003</c:v>
                </c:pt>
                <c:pt idx="1827">
                  <c:v>50.265000000000001</c:v>
                </c:pt>
                <c:pt idx="1828">
                  <c:v>50.328000000000003</c:v>
                </c:pt>
                <c:pt idx="1829">
                  <c:v>50.405999999999999</c:v>
                </c:pt>
                <c:pt idx="1830">
                  <c:v>50.469000000000001</c:v>
                </c:pt>
                <c:pt idx="1831">
                  <c:v>50.530999999999999</c:v>
                </c:pt>
                <c:pt idx="1832">
                  <c:v>50.594000000000001</c:v>
                </c:pt>
                <c:pt idx="1833">
                  <c:v>50.655999999999999</c:v>
                </c:pt>
                <c:pt idx="1834">
                  <c:v>50.719000000000001</c:v>
                </c:pt>
                <c:pt idx="1835">
                  <c:v>50.780999999999999</c:v>
                </c:pt>
                <c:pt idx="1836">
                  <c:v>50.844000000000001</c:v>
                </c:pt>
                <c:pt idx="1837">
                  <c:v>50.905999999999999</c:v>
                </c:pt>
                <c:pt idx="1838">
                  <c:v>50.969000000000001</c:v>
                </c:pt>
                <c:pt idx="1839">
                  <c:v>51.030999999999999</c:v>
                </c:pt>
                <c:pt idx="1840">
                  <c:v>51.094000000000001</c:v>
                </c:pt>
                <c:pt idx="1841">
                  <c:v>51.155999999999999</c:v>
                </c:pt>
                <c:pt idx="1842">
                  <c:v>51.219000000000001</c:v>
                </c:pt>
                <c:pt idx="1843">
                  <c:v>51.280999999999999</c:v>
                </c:pt>
                <c:pt idx="1844">
                  <c:v>51.344000000000001</c:v>
                </c:pt>
                <c:pt idx="1845">
                  <c:v>51.405999999999999</c:v>
                </c:pt>
                <c:pt idx="1846">
                  <c:v>51.469000000000001</c:v>
                </c:pt>
                <c:pt idx="1847">
                  <c:v>51.530999999999999</c:v>
                </c:pt>
                <c:pt idx="1848">
                  <c:v>51.594000000000001</c:v>
                </c:pt>
                <c:pt idx="1849">
                  <c:v>51.655999999999999</c:v>
                </c:pt>
                <c:pt idx="1850">
                  <c:v>51.719000000000001</c:v>
                </c:pt>
                <c:pt idx="1851">
                  <c:v>51.780999999999999</c:v>
                </c:pt>
                <c:pt idx="1852">
                  <c:v>51.844000000000001</c:v>
                </c:pt>
                <c:pt idx="1853">
                  <c:v>51.905999999999999</c:v>
                </c:pt>
                <c:pt idx="1854">
                  <c:v>51.969000000000001</c:v>
                </c:pt>
                <c:pt idx="1855">
                  <c:v>52.030999999999999</c:v>
                </c:pt>
                <c:pt idx="1856">
                  <c:v>52.094000000000001</c:v>
                </c:pt>
                <c:pt idx="1857">
                  <c:v>52.155999999999999</c:v>
                </c:pt>
                <c:pt idx="1858">
                  <c:v>52.219000000000001</c:v>
                </c:pt>
                <c:pt idx="1859">
                  <c:v>52.280999999999999</c:v>
                </c:pt>
                <c:pt idx="1860">
                  <c:v>52.344000000000001</c:v>
                </c:pt>
                <c:pt idx="1861">
                  <c:v>52.405999999999999</c:v>
                </c:pt>
                <c:pt idx="1862">
                  <c:v>52.469000000000001</c:v>
                </c:pt>
                <c:pt idx="1863">
                  <c:v>52.530999999999999</c:v>
                </c:pt>
                <c:pt idx="1864">
                  <c:v>52.594000000000001</c:v>
                </c:pt>
                <c:pt idx="1865">
                  <c:v>52.655999999999999</c:v>
                </c:pt>
                <c:pt idx="1866">
                  <c:v>52.719000000000001</c:v>
                </c:pt>
                <c:pt idx="1867">
                  <c:v>52.780999999999999</c:v>
                </c:pt>
                <c:pt idx="1868">
                  <c:v>52.844000000000001</c:v>
                </c:pt>
                <c:pt idx="1869">
                  <c:v>52.905999999999999</c:v>
                </c:pt>
                <c:pt idx="1870">
                  <c:v>52.969000000000001</c:v>
                </c:pt>
                <c:pt idx="1871">
                  <c:v>53.030999999999999</c:v>
                </c:pt>
                <c:pt idx="1872">
                  <c:v>53.094000000000001</c:v>
                </c:pt>
                <c:pt idx="1873">
                  <c:v>53.155999999999999</c:v>
                </c:pt>
                <c:pt idx="1874">
                  <c:v>53.219000000000001</c:v>
                </c:pt>
                <c:pt idx="1875">
                  <c:v>53.280999999999999</c:v>
                </c:pt>
                <c:pt idx="1876">
                  <c:v>53.344000000000001</c:v>
                </c:pt>
                <c:pt idx="1877">
                  <c:v>53.405999999999999</c:v>
                </c:pt>
                <c:pt idx="1878">
                  <c:v>53.469000000000001</c:v>
                </c:pt>
                <c:pt idx="1879">
                  <c:v>53.530999999999999</c:v>
                </c:pt>
                <c:pt idx="1880">
                  <c:v>53.594000000000001</c:v>
                </c:pt>
                <c:pt idx="1881">
                  <c:v>53.655999999999999</c:v>
                </c:pt>
                <c:pt idx="1882">
                  <c:v>53.719000000000001</c:v>
                </c:pt>
                <c:pt idx="1883">
                  <c:v>53.780999999999999</c:v>
                </c:pt>
                <c:pt idx="1884">
                  <c:v>53.844000000000001</c:v>
                </c:pt>
                <c:pt idx="1885">
                  <c:v>53.905999999999999</c:v>
                </c:pt>
                <c:pt idx="1886">
                  <c:v>53.969000000000001</c:v>
                </c:pt>
                <c:pt idx="1887">
                  <c:v>54.030999999999999</c:v>
                </c:pt>
                <c:pt idx="1888">
                  <c:v>54.094000000000001</c:v>
                </c:pt>
                <c:pt idx="1889">
                  <c:v>54.155999999999999</c:v>
                </c:pt>
                <c:pt idx="1890">
                  <c:v>54.219000000000001</c:v>
                </c:pt>
                <c:pt idx="1891">
                  <c:v>54.280999999999999</c:v>
                </c:pt>
                <c:pt idx="1892">
                  <c:v>54.344000000000001</c:v>
                </c:pt>
                <c:pt idx="1893">
                  <c:v>54.405999999999999</c:v>
                </c:pt>
                <c:pt idx="1894">
                  <c:v>54.469000000000001</c:v>
                </c:pt>
                <c:pt idx="1895">
                  <c:v>54.530999999999999</c:v>
                </c:pt>
                <c:pt idx="1896">
                  <c:v>54.594000000000001</c:v>
                </c:pt>
                <c:pt idx="1897">
                  <c:v>54.655999999999999</c:v>
                </c:pt>
                <c:pt idx="1898">
                  <c:v>54.719000000000001</c:v>
                </c:pt>
                <c:pt idx="1899">
                  <c:v>54.780999999999999</c:v>
                </c:pt>
                <c:pt idx="1900">
                  <c:v>54.844000000000001</c:v>
                </c:pt>
                <c:pt idx="1901">
                  <c:v>54.905999999999999</c:v>
                </c:pt>
                <c:pt idx="1902">
                  <c:v>54.984000000000002</c:v>
                </c:pt>
                <c:pt idx="1903">
                  <c:v>55.046999999999997</c:v>
                </c:pt>
                <c:pt idx="1904">
                  <c:v>55.125</c:v>
                </c:pt>
                <c:pt idx="1905">
                  <c:v>55.186999999999998</c:v>
                </c:pt>
                <c:pt idx="1906">
                  <c:v>55.25</c:v>
                </c:pt>
                <c:pt idx="1907">
                  <c:v>55.311999999999998</c:v>
                </c:pt>
                <c:pt idx="1908">
                  <c:v>55.375</c:v>
                </c:pt>
                <c:pt idx="1909">
                  <c:v>55.436999999999998</c:v>
                </c:pt>
                <c:pt idx="1910">
                  <c:v>55.5</c:v>
                </c:pt>
                <c:pt idx="1911">
                  <c:v>55.561999999999998</c:v>
                </c:pt>
                <c:pt idx="1912">
                  <c:v>55.625</c:v>
                </c:pt>
                <c:pt idx="1913">
                  <c:v>55.686999999999998</c:v>
                </c:pt>
                <c:pt idx="1914">
                  <c:v>55.75</c:v>
                </c:pt>
                <c:pt idx="1915">
                  <c:v>55.811999999999998</c:v>
                </c:pt>
                <c:pt idx="1916">
                  <c:v>55.89</c:v>
                </c:pt>
                <c:pt idx="1917">
                  <c:v>55.936999999999998</c:v>
                </c:pt>
                <c:pt idx="1918">
                  <c:v>56</c:v>
                </c:pt>
                <c:pt idx="1919">
                  <c:v>56.061999999999998</c:v>
                </c:pt>
                <c:pt idx="1920">
                  <c:v>56.125</c:v>
                </c:pt>
                <c:pt idx="1921">
                  <c:v>56.186999999999998</c:v>
                </c:pt>
                <c:pt idx="1922">
                  <c:v>56.25</c:v>
                </c:pt>
                <c:pt idx="1923">
                  <c:v>56.311999999999998</c:v>
                </c:pt>
                <c:pt idx="1924">
                  <c:v>56.375</c:v>
                </c:pt>
                <c:pt idx="1925">
                  <c:v>56.436999999999998</c:v>
                </c:pt>
                <c:pt idx="1926">
                  <c:v>56.5</c:v>
                </c:pt>
                <c:pt idx="1927">
                  <c:v>56.561999999999998</c:v>
                </c:pt>
                <c:pt idx="1928">
                  <c:v>56.625</c:v>
                </c:pt>
                <c:pt idx="1929">
                  <c:v>56.686999999999998</c:v>
                </c:pt>
                <c:pt idx="1930">
                  <c:v>56.75</c:v>
                </c:pt>
                <c:pt idx="1931">
                  <c:v>56.811999999999998</c:v>
                </c:pt>
                <c:pt idx="1932">
                  <c:v>56.875</c:v>
                </c:pt>
                <c:pt idx="1933">
                  <c:v>56.936999999999998</c:v>
                </c:pt>
                <c:pt idx="1934">
                  <c:v>57</c:v>
                </c:pt>
                <c:pt idx="1935">
                  <c:v>57.061999999999998</c:v>
                </c:pt>
                <c:pt idx="1936">
                  <c:v>57.125</c:v>
                </c:pt>
                <c:pt idx="1937">
                  <c:v>57.186999999999998</c:v>
                </c:pt>
                <c:pt idx="1938">
                  <c:v>57.25</c:v>
                </c:pt>
                <c:pt idx="1939">
                  <c:v>57.311999999999998</c:v>
                </c:pt>
                <c:pt idx="1940">
                  <c:v>57.375</c:v>
                </c:pt>
                <c:pt idx="1941">
                  <c:v>57.436999999999998</c:v>
                </c:pt>
                <c:pt idx="1942">
                  <c:v>57.5</c:v>
                </c:pt>
                <c:pt idx="1943">
                  <c:v>57.561999999999998</c:v>
                </c:pt>
                <c:pt idx="1944">
                  <c:v>57.625</c:v>
                </c:pt>
                <c:pt idx="1945">
                  <c:v>57.686999999999998</c:v>
                </c:pt>
                <c:pt idx="1946">
                  <c:v>57.75</c:v>
                </c:pt>
                <c:pt idx="1947">
                  <c:v>57.811999999999998</c:v>
                </c:pt>
                <c:pt idx="1948">
                  <c:v>57.875</c:v>
                </c:pt>
                <c:pt idx="1949">
                  <c:v>57.936999999999998</c:v>
                </c:pt>
                <c:pt idx="1950">
                  <c:v>58</c:v>
                </c:pt>
                <c:pt idx="1951">
                  <c:v>58.061999999999998</c:v>
                </c:pt>
                <c:pt idx="1952">
                  <c:v>58.125</c:v>
                </c:pt>
                <c:pt idx="1953">
                  <c:v>58.186999999999998</c:v>
                </c:pt>
                <c:pt idx="1954">
                  <c:v>58.25</c:v>
                </c:pt>
                <c:pt idx="1955">
                  <c:v>58.311999999999998</c:v>
                </c:pt>
                <c:pt idx="1956">
                  <c:v>58.39</c:v>
                </c:pt>
                <c:pt idx="1957">
                  <c:v>58.453000000000003</c:v>
                </c:pt>
                <c:pt idx="1958">
                  <c:v>58.515000000000001</c:v>
                </c:pt>
                <c:pt idx="1959">
                  <c:v>58.578000000000003</c:v>
                </c:pt>
                <c:pt idx="1960">
                  <c:v>58.64</c:v>
                </c:pt>
                <c:pt idx="1961">
                  <c:v>58.703000000000003</c:v>
                </c:pt>
                <c:pt idx="1962">
                  <c:v>58.765000000000001</c:v>
                </c:pt>
                <c:pt idx="1963">
                  <c:v>58.828000000000003</c:v>
                </c:pt>
                <c:pt idx="1964">
                  <c:v>58.89</c:v>
                </c:pt>
                <c:pt idx="1965">
                  <c:v>58.953000000000003</c:v>
                </c:pt>
                <c:pt idx="1966">
                  <c:v>59.015000000000001</c:v>
                </c:pt>
                <c:pt idx="1967">
                  <c:v>59.094000000000001</c:v>
                </c:pt>
                <c:pt idx="1968">
                  <c:v>59.14</c:v>
                </c:pt>
                <c:pt idx="1969">
                  <c:v>59.203000000000003</c:v>
                </c:pt>
                <c:pt idx="1970">
                  <c:v>59.265000000000001</c:v>
                </c:pt>
                <c:pt idx="1971">
                  <c:v>59.328000000000003</c:v>
                </c:pt>
                <c:pt idx="1972">
                  <c:v>59.39</c:v>
                </c:pt>
                <c:pt idx="1973">
                  <c:v>59.453000000000003</c:v>
                </c:pt>
                <c:pt idx="1974">
                  <c:v>59.561999999999998</c:v>
                </c:pt>
                <c:pt idx="1975">
                  <c:v>59.609000000000002</c:v>
                </c:pt>
                <c:pt idx="1976">
                  <c:v>59.671999999999997</c:v>
                </c:pt>
                <c:pt idx="1977">
                  <c:v>59.734000000000002</c:v>
                </c:pt>
                <c:pt idx="1978">
                  <c:v>59.796999999999997</c:v>
                </c:pt>
                <c:pt idx="1979">
                  <c:v>59.859000000000002</c:v>
                </c:pt>
                <c:pt idx="1980">
                  <c:v>59.921999999999997</c:v>
                </c:pt>
                <c:pt idx="1981">
                  <c:v>59.984000000000002</c:v>
                </c:pt>
                <c:pt idx="1982">
                  <c:v>60.046999999999997</c:v>
                </c:pt>
                <c:pt idx="1983">
                  <c:v>60.125</c:v>
                </c:pt>
                <c:pt idx="1984">
                  <c:v>60.186999999999998</c:v>
                </c:pt>
                <c:pt idx="1985">
                  <c:v>60.25</c:v>
                </c:pt>
                <c:pt idx="1986">
                  <c:v>60.311999999999998</c:v>
                </c:pt>
                <c:pt idx="1987">
                  <c:v>60.436999999999998</c:v>
                </c:pt>
                <c:pt idx="1988">
                  <c:v>60.561999999999998</c:v>
                </c:pt>
                <c:pt idx="1989">
                  <c:v>60.671999999999997</c:v>
                </c:pt>
                <c:pt idx="1990">
                  <c:v>60.953000000000003</c:v>
                </c:pt>
                <c:pt idx="1991">
                  <c:v>61.14</c:v>
                </c:pt>
                <c:pt idx="1992">
                  <c:v>61.25</c:v>
                </c:pt>
                <c:pt idx="1993">
                  <c:v>61.328000000000003</c:v>
                </c:pt>
                <c:pt idx="1994">
                  <c:v>61.39</c:v>
                </c:pt>
                <c:pt idx="1995">
                  <c:v>61.453000000000003</c:v>
                </c:pt>
                <c:pt idx="1996">
                  <c:v>61.515000000000001</c:v>
                </c:pt>
                <c:pt idx="1997">
                  <c:v>61.578000000000003</c:v>
                </c:pt>
                <c:pt idx="1998">
                  <c:v>61.64</c:v>
                </c:pt>
                <c:pt idx="1999">
                  <c:v>61.719000000000001</c:v>
                </c:pt>
                <c:pt idx="2000">
                  <c:v>61.780999999999999</c:v>
                </c:pt>
                <c:pt idx="2001">
                  <c:v>61.859000000000002</c:v>
                </c:pt>
                <c:pt idx="2002">
                  <c:v>61.921999999999997</c:v>
                </c:pt>
                <c:pt idx="2003">
                  <c:v>61.984000000000002</c:v>
                </c:pt>
                <c:pt idx="2004">
                  <c:v>62.046999999999997</c:v>
                </c:pt>
                <c:pt idx="2005">
                  <c:v>62.109000000000002</c:v>
                </c:pt>
                <c:pt idx="2006">
                  <c:v>62.203000000000003</c:v>
                </c:pt>
                <c:pt idx="2007">
                  <c:v>62.265000000000001</c:v>
                </c:pt>
                <c:pt idx="2008">
                  <c:v>62.359000000000002</c:v>
                </c:pt>
                <c:pt idx="2009">
                  <c:v>62.436999999999998</c:v>
                </c:pt>
                <c:pt idx="2010">
                  <c:v>62.5</c:v>
                </c:pt>
                <c:pt idx="2011">
                  <c:v>62.561999999999998</c:v>
                </c:pt>
                <c:pt idx="2012">
                  <c:v>62.625</c:v>
                </c:pt>
                <c:pt idx="2013">
                  <c:v>62.703000000000003</c:v>
                </c:pt>
                <c:pt idx="2014">
                  <c:v>62.765000000000001</c:v>
                </c:pt>
                <c:pt idx="2015">
                  <c:v>62.828000000000003</c:v>
                </c:pt>
                <c:pt idx="2016">
                  <c:v>62.89</c:v>
                </c:pt>
                <c:pt idx="2017">
                  <c:v>62.969000000000001</c:v>
                </c:pt>
                <c:pt idx="2018">
                  <c:v>63.171999999999997</c:v>
                </c:pt>
                <c:pt idx="2019">
                  <c:v>63.765000000000001</c:v>
                </c:pt>
                <c:pt idx="2020">
                  <c:v>63.859000000000002</c:v>
                </c:pt>
                <c:pt idx="2021">
                  <c:v>64.171999999999997</c:v>
                </c:pt>
                <c:pt idx="2022">
                  <c:v>64.311999999999998</c:v>
                </c:pt>
                <c:pt idx="2023">
                  <c:v>64.421999999999997</c:v>
                </c:pt>
                <c:pt idx="2024">
                  <c:v>64.546999999999997</c:v>
                </c:pt>
                <c:pt idx="2025">
                  <c:v>64.718999999999994</c:v>
                </c:pt>
                <c:pt idx="2026">
                  <c:v>64.89</c:v>
                </c:pt>
                <c:pt idx="2027">
                  <c:v>64.983999999999995</c:v>
                </c:pt>
                <c:pt idx="2028">
                  <c:v>65.046999999999997</c:v>
                </c:pt>
                <c:pt idx="2029">
                  <c:v>65.156000000000006</c:v>
                </c:pt>
                <c:pt idx="2030">
                  <c:v>65.483999999999995</c:v>
                </c:pt>
                <c:pt idx="2031">
                  <c:v>65.858999999999995</c:v>
                </c:pt>
                <c:pt idx="2032">
                  <c:v>65.968999999999994</c:v>
                </c:pt>
                <c:pt idx="2033">
                  <c:v>66.156000000000006</c:v>
                </c:pt>
                <c:pt idx="2034">
                  <c:v>66.578000000000003</c:v>
                </c:pt>
                <c:pt idx="2035">
                  <c:v>66.843999999999994</c:v>
                </c:pt>
                <c:pt idx="2036">
                  <c:v>67.25</c:v>
                </c:pt>
                <c:pt idx="2037">
                  <c:v>67.421999999999997</c:v>
                </c:pt>
                <c:pt idx="2038">
                  <c:v>67.561999999999998</c:v>
                </c:pt>
                <c:pt idx="2039">
                  <c:v>69.061999999999998</c:v>
                </c:pt>
                <c:pt idx="2040">
                  <c:v>69.656000000000006</c:v>
                </c:pt>
                <c:pt idx="2041">
                  <c:v>69.983999999999995</c:v>
                </c:pt>
                <c:pt idx="2042">
                  <c:v>70.281000000000006</c:v>
                </c:pt>
                <c:pt idx="2043">
                  <c:v>70.89</c:v>
                </c:pt>
                <c:pt idx="2044">
                  <c:v>71.046999999999997</c:v>
                </c:pt>
                <c:pt idx="2045">
                  <c:v>71.328000000000003</c:v>
                </c:pt>
                <c:pt idx="2046">
                  <c:v>71.921999999999997</c:v>
                </c:pt>
                <c:pt idx="2047">
                  <c:v>72.078000000000003</c:v>
                </c:pt>
                <c:pt idx="2048">
                  <c:v>72.25</c:v>
                </c:pt>
                <c:pt idx="2049">
                  <c:v>72.5</c:v>
                </c:pt>
                <c:pt idx="2050">
                  <c:v>72.733999999999995</c:v>
                </c:pt>
                <c:pt idx="2051">
                  <c:v>72.983999999999995</c:v>
                </c:pt>
                <c:pt idx="2052">
                  <c:v>73.328000000000003</c:v>
                </c:pt>
                <c:pt idx="2053">
                  <c:v>73.515000000000001</c:v>
                </c:pt>
                <c:pt idx="2054">
                  <c:v>73.671999999999997</c:v>
                </c:pt>
                <c:pt idx="2055">
                  <c:v>73.828000000000003</c:v>
                </c:pt>
                <c:pt idx="2056">
                  <c:v>74.015000000000001</c:v>
                </c:pt>
                <c:pt idx="2057">
                  <c:v>74.171999999999997</c:v>
                </c:pt>
                <c:pt idx="2058">
                  <c:v>74.375</c:v>
                </c:pt>
                <c:pt idx="2059">
                  <c:v>74.515000000000001</c:v>
                </c:pt>
                <c:pt idx="2060">
                  <c:v>74.671999999999997</c:v>
                </c:pt>
                <c:pt idx="2061">
                  <c:v>74.828000000000003</c:v>
                </c:pt>
                <c:pt idx="2062">
                  <c:v>74.968999999999994</c:v>
                </c:pt>
                <c:pt idx="2063">
                  <c:v>75.156000000000006</c:v>
                </c:pt>
                <c:pt idx="2064">
                  <c:v>75.311999999999998</c:v>
                </c:pt>
                <c:pt idx="2065">
                  <c:v>75.468999999999994</c:v>
                </c:pt>
                <c:pt idx="2066">
                  <c:v>75.625</c:v>
                </c:pt>
                <c:pt idx="2067">
                  <c:v>75.796999999999997</c:v>
                </c:pt>
                <c:pt idx="2068">
                  <c:v>76</c:v>
                </c:pt>
                <c:pt idx="2069">
                  <c:v>76.203000000000003</c:v>
                </c:pt>
                <c:pt idx="2070">
                  <c:v>76.328000000000003</c:v>
                </c:pt>
                <c:pt idx="2071">
                  <c:v>76.453000000000003</c:v>
                </c:pt>
                <c:pt idx="2072">
                  <c:v>76.593999999999994</c:v>
                </c:pt>
                <c:pt idx="2073">
                  <c:v>76.733999999999995</c:v>
                </c:pt>
                <c:pt idx="2074">
                  <c:v>76.89</c:v>
                </c:pt>
                <c:pt idx="2075">
                  <c:v>77.015000000000001</c:v>
                </c:pt>
                <c:pt idx="2076">
                  <c:v>77.171999999999997</c:v>
                </c:pt>
                <c:pt idx="2077">
                  <c:v>77.311999999999998</c:v>
                </c:pt>
                <c:pt idx="2078">
                  <c:v>77.468999999999994</c:v>
                </c:pt>
                <c:pt idx="2079">
                  <c:v>77.593999999999994</c:v>
                </c:pt>
                <c:pt idx="2080">
                  <c:v>77.718999999999994</c:v>
                </c:pt>
                <c:pt idx="2081">
                  <c:v>77.875</c:v>
                </c:pt>
                <c:pt idx="2082">
                  <c:v>78.015000000000001</c:v>
                </c:pt>
                <c:pt idx="2083">
                  <c:v>78.14</c:v>
                </c:pt>
                <c:pt idx="2084">
                  <c:v>78.281000000000006</c:v>
                </c:pt>
                <c:pt idx="2085">
                  <c:v>78.421999999999997</c:v>
                </c:pt>
                <c:pt idx="2086">
                  <c:v>78.593999999999994</c:v>
                </c:pt>
                <c:pt idx="2087">
                  <c:v>78.765000000000001</c:v>
                </c:pt>
                <c:pt idx="2088">
                  <c:v>78.906000000000006</c:v>
                </c:pt>
                <c:pt idx="2089">
                  <c:v>79.061999999999998</c:v>
                </c:pt>
                <c:pt idx="2090">
                  <c:v>79.203000000000003</c:v>
                </c:pt>
                <c:pt idx="2091">
                  <c:v>79.343999999999994</c:v>
                </c:pt>
                <c:pt idx="2092">
                  <c:v>79.483999999999995</c:v>
                </c:pt>
                <c:pt idx="2093">
                  <c:v>79.625</c:v>
                </c:pt>
                <c:pt idx="2094">
                  <c:v>79.796999999999997</c:v>
                </c:pt>
                <c:pt idx="2095">
                  <c:v>79.921999999999997</c:v>
                </c:pt>
                <c:pt idx="2096">
                  <c:v>80.046999999999997</c:v>
                </c:pt>
                <c:pt idx="2097">
                  <c:v>80.218999999999994</c:v>
                </c:pt>
                <c:pt idx="2098">
                  <c:v>80.343999999999994</c:v>
                </c:pt>
                <c:pt idx="2099">
                  <c:v>80.483999999999995</c:v>
                </c:pt>
                <c:pt idx="2100">
                  <c:v>80.656000000000006</c:v>
                </c:pt>
                <c:pt idx="2101">
                  <c:v>80.765000000000001</c:v>
                </c:pt>
                <c:pt idx="2102">
                  <c:v>80.921999999999997</c:v>
                </c:pt>
                <c:pt idx="2103">
                  <c:v>81.046999999999997</c:v>
                </c:pt>
                <c:pt idx="2104">
                  <c:v>81.186999999999998</c:v>
                </c:pt>
                <c:pt idx="2105">
                  <c:v>81.311999999999998</c:v>
                </c:pt>
                <c:pt idx="2106">
                  <c:v>81.468999999999994</c:v>
                </c:pt>
                <c:pt idx="2107">
                  <c:v>81.608999999999995</c:v>
                </c:pt>
                <c:pt idx="2108">
                  <c:v>81.765000000000001</c:v>
                </c:pt>
                <c:pt idx="2109">
                  <c:v>81.921999999999997</c:v>
                </c:pt>
                <c:pt idx="2110">
                  <c:v>82.061999999999998</c:v>
                </c:pt>
                <c:pt idx="2111">
                  <c:v>82.233999999999995</c:v>
                </c:pt>
                <c:pt idx="2112">
                  <c:v>82.375</c:v>
                </c:pt>
                <c:pt idx="2113">
                  <c:v>82.5</c:v>
                </c:pt>
                <c:pt idx="2114">
                  <c:v>82.625</c:v>
                </c:pt>
                <c:pt idx="2115">
                  <c:v>82.75</c:v>
                </c:pt>
                <c:pt idx="2116">
                  <c:v>82.875</c:v>
                </c:pt>
                <c:pt idx="2117">
                  <c:v>83</c:v>
                </c:pt>
                <c:pt idx="2118">
                  <c:v>83.156000000000006</c:v>
                </c:pt>
                <c:pt idx="2119">
                  <c:v>83.296999999999997</c:v>
                </c:pt>
                <c:pt idx="2120">
                  <c:v>83.436999999999998</c:v>
                </c:pt>
                <c:pt idx="2121">
                  <c:v>83.593999999999994</c:v>
                </c:pt>
                <c:pt idx="2122">
                  <c:v>83.733999999999995</c:v>
                </c:pt>
                <c:pt idx="2123">
                  <c:v>83.858999999999995</c:v>
                </c:pt>
                <c:pt idx="2124">
                  <c:v>84</c:v>
                </c:pt>
                <c:pt idx="2125">
                  <c:v>84.125</c:v>
                </c:pt>
                <c:pt idx="2126">
                  <c:v>84.281000000000006</c:v>
                </c:pt>
                <c:pt idx="2127">
                  <c:v>84.453000000000003</c:v>
                </c:pt>
                <c:pt idx="2128">
                  <c:v>84.608999999999995</c:v>
                </c:pt>
                <c:pt idx="2129">
                  <c:v>84.75</c:v>
                </c:pt>
                <c:pt idx="2130">
                  <c:v>84.921999999999997</c:v>
                </c:pt>
                <c:pt idx="2131">
                  <c:v>85.061999999999998</c:v>
                </c:pt>
                <c:pt idx="2132">
                  <c:v>85.186999999999998</c:v>
                </c:pt>
                <c:pt idx="2133">
                  <c:v>85.311999999999998</c:v>
                </c:pt>
                <c:pt idx="2134">
                  <c:v>85.436999999999998</c:v>
                </c:pt>
                <c:pt idx="2135">
                  <c:v>85.561999999999998</c:v>
                </c:pt>
                <c:pt idx="2136">
                  <c:v>85.718999999999994</c:v>
                </c:pt>
                <c:pt idx="2137">
                  <c:v>85.843999999999994</c:v>
                </c:pt>
                <c:pt idx="2138">
                  <c:v>85.983999999999995</c:v>
                </c:pt>
                <c:pt idx="2139">
                  <c:v>86.108999999999995</c:v>
                </c:pt>
                <c:pt idx="2140">
                  <c:v>86.233999999999995</c:v>
                </c:pt>
                <c:pt idx="2141">
                  <c:v>86.375</c:v>
                </c:pt>
                <c:pt idx="2142">
                  <c:v>86.5</c:v>
                </c:pt>
                <c:pt idx="2143">
                  <c:v>86.625</c:v>
                </c:pt>
                <c:pt idx="2144">
                  <c:v>86.75</c:v>
                </c:pt>
                <c:pt idx="2145">
                  <c:v>86.875</c:v>
                </c:pt>
                <c:pt idx="2146">
                  <c:v>87.046999999999997</c:v>
                </c:pt>
                <c:pt idx="2147">
                  <c:v>87.171999999999997</c:v>
                </c:pt>
                <c:pt idx="2148">
                  <c:v>87.311999999999998</c:v>
                </c:pt>
                <c:pt idx="2149">
                  <c:v>87.453000000000003</c:v>
                </c:pt>
                <c:pt idx="2150">
                  <c:v>87.578000000000003</c:v>
                </c:pt>
                <c:pt idx="2151">
                  <c:v>87.718999999999994</c:v>
                </c:pt>
                <c:pt idx="2152">
                  <c:v>87.843999999999994</c:v>
                </c:pt>
                <c:pt idx="2153">
                  <c:v>88.015000000000001</c:v>
                </c:pt>
                <c:pt idx="2154">
                  <c:v>88.14</c:v>
                </c:pt>
                <c:pt idx="2155">
                  <c:v>88.281000000000006</c:v>
                </c:pt>
                <c:pt idx="2156">
                  <c:v>88.406000000000006</c:v>
                </c:pt>
                <c:pt idx="2157">
                  <c:v>88.531000000000006</c:v>
                </c:pt>
                <c:pt idx="2158">
                  <c:v>88.656000000000006</c:v>
                </c:pt>
                <c:pt idx="2159">
                  <c:v>88.781000000000006</c:v>
                </c:pt>
                <c:pt idx="2160">
                  <c:v>88.921999999999997</c:v>
                </c:pt>
                <c:pt idx="2161">
                  <c:v>89.046999999999997</c:v>
                </c:pt>
                <c:pt idx="2162">
                  <c:v>89.171999999999997</c:v>
                </c:pt>
                <c:pt idx="2163">
                  <c:v>89.343999999999994</c:v>
                </c:pt>
                <c:pt idx="2164">
                  <c:v>89.483999999999995</c:v>
                </c:pt>
                <c:pt idx="2165">
                  <c:v>89.608999999999995</c:v>
                </c:pt>
                <c:pt idx="2166">
                  <c:v>89.75</c:v>
                </c:pt>
                <c:pt idx="2167">
                  <c:v>89.875</c:v>
                </c:pt>
                <c:pt idx="2168">
                  <c:v>90</c:v>
                </c:pt>
                <c:pt idx="2169">
                  <c:v>90.125</c:v>
                </c:pt>
                <c:pt idx="2170">
                  <c:v>90.25</c:v>
                </c:pt>
                <c:pt idx="2171">
                  <c:v>90.375</c:v>
                </c:pt>
                <c:pt idx="2172">
                  <c:v>90.5</c:v>
                </c:pt>
                <c:pt idx="2173">
                  <c:v>90.64</c:v>
                </c:pt>
                <c:pt idx="2174">
                  <c:v>90.765000000000001</c:v>
                </c:pt>
                <c:pt idx="2175">
                  <c:v>90.89</c:v>
                </c:pt>
                <c:pt idx="2176">
                  <c:v>91.015000000000001</c:v>
                </c:pt>
                <c:pt idx="2177">
                  <c:v>91.14</c:v>
                </c:pt>
                <c:pt idx="2178">
                  <c:v>91.265000000000001</c:v>
                </c:pt>
                <c:pt idx="2179">
                  <c:v>91.39</c:v>
                </c:pt>
                <c:pt idx="2180">
                  <c:v>91.531000000000006</c:v>
                </c:pt>
                <c:pt idx="2181">
                  <c:v>91.656000000000006</c:v>
                </c:pt>
                <c:pt idx="2182">
                  <c:v>91.781000000000006</c:v>
                </c:pt>
                <c:pt idx="2183">
                  <c:v>91.906000000000006</c:v>
                </c:pt>
                <c:pt idx="2184">
                  <c:v>92.093999999999994</c:v>
                </c:pt>
                <c:pt idx="2185">
                  <c:v>92.233999999999995</c:v>
                </c:pt>
                <c:pt idx="2186">
                  <c:v>92.358999999999995</c:v>
                </c:pt>
                <c:pt idx="2187">
                  <c:v>92.483999999999995</c:v>
                </c:pt>
                <c:pt idx="2188">
                  <c:v>92.625</c:v>
                </c:pt>
                <c:pt idx="2189">
                  <c:v>92.781000000000006</c:v>
                </c:pt>
                <c:pt idx="2190">
                  <c:v>92.906000000000006</c:v>
                </c:pt>
                <c:pt idx="2191">
                  <c:v>93.031000000000006</c:v>
                </c:pt>
                <c:pt idx="2192">
                  <c:v>93.171999999999997</c:v>
                </c:pt>
                <c:pt idx="2193">
                  <c:v>93.311999999999998</c:v>
                </c:pt>
                <c:pt idx="2194">
                  <c:v>93.468999999999994</c:v>
                </c:pt>
                <c:pt idx="2195">
                  <c:v>93.593999999999994</c:v>
                </c:pt>
                <c:pt idx="2196">
                  <c:v>93.718999999999994</c:v>
                </c:pt>
                <c:pt idx="2197">
                  <c:v>93.843999999999994</c:v>
                </c:pt>
                <c:pt idx="2198">
                  <c:v>93.968999999999994</c:v>
                </c:pt>
                <c:pt idx="2199">
                  <c:v>94.093999999999994</c:v>
                </c:pt>
                <c:pt idx="2200">
                  <c:v>94.218999999999994</c:v>
                </c:pt>
                <c:pt idx="2201">
                  <c:v>94.375</c:v>
                </c:pt>
                <c:pt idx="2202">
                  <c:v>94.483999999999995</c:v>
                </c:pt>
                <c:pt idx="2203">
                  <c:v>94.608999999999995</c:v>
                </c:pt>
                <c:pt idx="2204">
                  <c:v>94.733999999999995</c:v>
                </c:pt>
                <c:pt idx="2205">
                  <c:v>94.858999999999995</c:v>
                </c:pt>
                <c:pt idx="2206">
                  <c:v>94.983999999999995</c:v>
                </c:pt>
                <c:pt idx="2207">
                  <c:v>95.108999999999995</c:v>
                </c:pt>
                <c:pt idx="2208">
                  <c:v>95.233999999999995</c:v>
                </c:pt>
                <c:pt idx="2209">
                  <c:v>95.358999999999995</c:v>
                </c:pt>
                <c:pt idx="2210">
                  <c:v>95.515000000000001</c:v>
                </c:pt>
                <c:pt idx="2211">
                  <c:v>95.64</c:v>
                </c:pt>
                <c:pt idx="2212">
                  <c:v>95.781000000000006</c:v>
                </c:pt>
                <c:pt idx="2213">
                  <c:v>95.906000000000006</c:v>
                </c:pt>
                <c:pt idx="2214">
                  <c:v>96.031000000000006</c:v>
                </c:pt>
                <c:pt idx="2215">
                  <c:v>96.156000000000006</c:v>
                </c:pt>
                <c:pt idx="2216">
                  <c:v>96.296999999999997</c:v>
                </c:pt>
                <c:pt idx="2217">
                  <c:v>96.453000000000003</c:v>
                </c:pt>
                <c:pt idx="2218">
                  <c:v>96.578000000000003</c:v>
                </c:pt>
                <c:pt idx="2219">
                  <c:v>96.718999999999994</c:v>
                </c:pt>
                <c:pt idx="2220">
                  <c:v>96.843999999999994</c:v>
                </c:pt>
                <c:pt idx="2221">
                  <c:v>96.968999999999994</c:v>
                </c:pt>
                <c:pt idx="2222">
                  <c:v>97.093999999999994</c:v>
                </c:pt>
                <c:pt idx="2223">
                  <c:v>97.218999999999994</c:v>
                </c:pt>
                <c:pt idx="2224">
                  <c:v>97.343999999999994</c:v>
                </c:pt>
                <c:pt idx="2225">
                  <c:v>97.468999999999994</c:v>
                </c:pt>
                <c:pt idx="2226">
                  <c:v>97.593999999999994</c:v>
                </c:pt>
                <c:pt idx="2227">
                  <c:v>97.718999999999994</c:v>
                </c:pt>
                <c:pt idx="2228">
                  <c:v>97.843999999999994</c:v>
                </c:pt>
                <c:pt idx="2229">
                  <c:v>97.968999999999994</c:v>
                </c:pt>
                <c:pt idx="2230">
                  <c:v>98.093999999999994</c:v>
                </c:pt>
                <c:pt idx="2231">
                  <c:v>98.218999999999994</c:v>
                </c:pt>
                <c:pt idx="2232">
                  <c:v>98.343999999999994</c:v>
                </c:pt>
                <c:pt idx="2233">
                  <c:v>98.483999999999995</c:v>
                </c:pt>
                <c:pt idx="2234">
                  <c:v>98.608999999999995</c:v>
                </c:pt>
                <c:pt idx="2235">
                  <c:v>98.75</c:v>
                </c:pt>
                <c:pt idx="2236">
                  <c:v>98.875</c:v>
                </c:pt>
                <c:pt idx="2237">
                  <c:v>99.015000000000001</c:v>
                </c:pt>
                <c:pt idx="2238">
                  <c:v>99.14</c:v>
                </c:pt>
                <c:pt idx="2239">
                  <c:v>99.281000000000006</c:v>
                </c:pt>
                <c:pt idx="2240">
                  <c:v>99.406000000000006</c:v>
                </c:pt>
                <c:pt idx="2241">
                  <c:v>99.561999999999998</c:v>
                </c:pt>
              </c:numCache>
            </c:numRef>
          </c:xVal>
          <c:yVal>
            <c:numRef>
              <c:f>Parametrics!$H$2:$H$2243</c:f>
              <c:numCache>
                <c:formatCode>General</c:formatCode>
                <c:ptCount val="2242"/>
                <c:pt idx="0">
                  <c:v>1630</c:v>
                </c:pt>
                <c:pt idx="1">
                  <c:v>1630</c:v>
                </c:pt>
                <c:pt idx="2">
                  <c:v>1630</c:v>
                </c:pt>
                <c:pt idx="3">
                  <c:v>1622</c:v>
                </c:pt>
                <c:pt idx="4">
                  <c:v>1622</c:v>
                </c:pt>
                <c:pt idx="5">
                  <c:v>1612</c:v>
                </c:pt>
                <c:pt idx="6">
                  <c:v>1612</c:v>
                </c:pt>
                <c:pt idx="7">
                  <c:v>1612</c:v>
                </c:pt>
                <c:pt idx="8">
                  <c:v>1602</c:v>
                </c:pt>
                <c:pt idx="9">
                  <c:v>1602</c:v>
                </c:pt>
                <c:pt idx="10">
                  <c:v>1592</c:v>
                </c:pt>
                <c:pt idx="11">
                  <c:v>1592</c:v>
                </c:pt>
                <c:pt idx="12">
                  <c:v>1592</c:v>
                </c:pt>
                <c:pt idx="13">
                  <c:v>1582</c:v>
                </c:pt>
                <c:pt idx="14">
                  <c:v>1582</c:v>
                </c:pt>
                <c:pt idx="15">
                  <c:v>1582</c:v>
                </c:pt>
                <c:pt idx="16">
                  <c:v>1582</c:v>
                </c:pt>
                <c:pt idx="17">
                  <c:v>1582</c:v>
                </c:pt>
                <c:pt idx="18">
                  <c:v>1572</c:v>
                </c:pt>
                <c:pt idx="19">
                  <c:v>1572</c:v>
                </c:pt>
                <c:pt idx="20">
                  <c:v>1572</c:v>
                </c:pt>
                <c:pt idx="21">
                  <c:v>1572</c:v>
                </c:pt>
                <c:pt idx="22">
                  <c:v>1572</c:v>
                </c:pt>
                <c:pt idx="23">
                  <c:v>1572</c:v>
                </c:pt>
                <c:pt idx="24">
                  <c:v>1572</c:v>
                </c:pt>
                <c:pt idx="25">
                  <c:v>1572</c:v>
                </c:pt>
                <c:pt idx="26">
                  <c:v>1572</c:v>
                </c:pt>
                <c:pt idx="27">
                  <c:v>1572</c:v>
                </c:pt>
                <c:pt idx="28">
                  <c:v>1572</c:v>
                </c:pt>
                <c:pt idx="29">
                  <c:v>1572</c:v>
                </c:pt>
                <c:pt idx="30">
                  <c:v>1572</c:v>
                </c:pt>
                <c:pt idx="31">
                  <c:v>1572</c:v>
                </c:pt>
                <c:pt idx="32">
                  <c:v>1572</c:v>
                </c:pt>
                <c:pt idx="33">
                  <c:v>1572</c:v>
                </c:pt>
                <c:pt idx="34">
                  <c:v>1572</c:v>
                </c:pt>
                <c:pt idx="35">
                  <c:v>1572</c:v>
                </c:pt>
                <c:pt idx="36">
                  <c:v>1572</c:v>
                </c:pt>
                <c:pt idx="37">
                  <c:v>1582</c:v>
                </c:pt>
                <c:pt idx="38">
                  <c:v>1582</c:v>
                </c:pt>
                <c:pt idx="39">
                  <c:v>1582</c:v>
                </c:pt>
                <c:pt idx="40">
                  <c:v>1582</c:v>
                </c:pt>
                <c:pt idx="41">
                  <c:v>1582</c:v>
                </c:pt>
                <c:pt idx="42">
                  <c:v>1582</c:v>
                </c:pt>
                <c:pt idx="43">
                  <c:v>1582</c:v>
                </c:pt>
                <c:pt idx="44">
                  <c:v>1582</c:v>
                </c:pt>
                <c:pt idx="45">
                  <c:v>1582</c:v>
                </c:pt>
                <c:pt idx="46">
                  <c:v>1582</c:v>
                </c:pt>
                <c:pt idx="47">
                  <c:v>1582</c:v>
                </c:pt>
                <c:pt idx="48">
                  <c:v>1582</c:v>
                </c:pt>
                <c:pt idx="49">
                  <c:v>1582</c:v>
                </c:pt>
                <c:pt idx="50">
                  <c:v>1582</c:v>
                </c:pt>
                <c:pt idx="51">
                  <c:v>1582</c:v>
                </c:pt>
                <c:pt idx="52">
                  <c:v>1582</c:v>
                </c:pt>
                <c:pt idx="53">
                  <c:v>1582</c:v>
                </c:pt>
                <c:pt idx="54">
                  <c:v>1582</c:v>
                </c:pt>
                <c:pt idx="55">
                  <c:v>1582</c:v>
                </c:pt>
                <c:pt idx="56">
                  <c:v>1582</c:v>
                </c:pt>
                <c:pt idx="57">
                  <c:v>1582</c:v>
                </c:pt>
                <c:pt idx="58">
                  <c:v>1582</c:v>
                </c:pt>
                <c:pt idx="59">
                  <c:v>1582</c:v>
                </c:pt>
                <c:pt idx="60">
                  <c:v>1582</c:v>
                </c:pt>
                <c:pt idx="61">
                  <c:v>1582</c:v>
                </c:pt>
                <c:pt idx="62">
                  <c:v>1582</c:v>
                </c:pt>
                <c:pt idx="63">
                  <c:v>1582</c:v>
                </c:pt>
                <c:pt idx="64">
                  <c:v>1582</c:v>
                </c:pt>
                <c:pt idx="65">
                  <c:v>1582</c:v>
                </c:pt>
                <c:pt idx="66">
                  <c:v>1582</c:v>
                </c:pt>
                <c:pt idx="67">
                  <c:v>1582</c:v>
                </c:pt>
                <c:pt idx="68">
                  <c:v>1582</c:v>
                </c:pt>
                <c:pt idx="69">
                  <c:v>1582</c:v>
                </c:pt>
                <c:pt idx="70">
                  <c:v>1582</c:v>
                </c:pt>
                <c:pt idx="71">
                  <c:v>1582</c:v>
                </c:pt>
                <c:pt idx="72">
                  <c:v>1582</c:v>
                </c:pt>
                <c:pt idx="73">
                  <c:v>1582</c:v>
                </c:pt>
                <c:pt idx="74">
                  <c:v>1582</c:v>
                </c:pt>
                <c:pt idx="75">
                  <c:v>1582</c:v>
                </c:pt>
                <c:pt idx="76">
                  <c:v>1582</c:v>
                </c:pt>
                <c:pt idx="77">
                  <c:v>1582</c:v>
                </c:pt>
                <c:pt idx="78">
                  <c:v>1582</c:v>
                </c:pt>
                <c:pt idx="79">
                  <c:v>1582</c:v>
                </c:pt>
                <c:pt idx="80">
                  <c:v>1582</c:v>
                </c:pt>
                <c:pt idx="81">
                  <c:v>1582</c:v>
                </c:pt>
                <c:pt idx="82">
                  <c:v>1582</c:v>
                </c:pt>
                <c:pt idx="83">
                  <c:v>1582</c:v>
                </c:pt>
                <c:pt idx="84">
                  <c:v>1582</c:v>
                </c:pt>
                <c:pt idx="85">
                  <c:v>1582</c:v>
                </c:pt>
                <c:pt idx="86">
                  <c:v>1582</c:v>
                </c:pt>
                <c:pt idx="87">
                  <c:v>1582</c:v>
                </c:pt>
                <c:pt idx="88">
                  <c:v>1582</c:v>
                </c:pt>
                <c:pt idx="89">
                  <c:v>1582</c:v>
                </c:pt>
                <c:pt idx="90">
                  <c:v>1582</c:v>
                </c:pt>
                <c:pt idx="91">
                  <c:v>1582</c:v>
                </c:pt>
                <c:pt idx="92">
                  <c:v>1582</c:v>
                </c:pt>
                <c:pt idx="93">
                  <c:v>1582</c:v>
                </c:pt>
                <c:pt idx="94">
                  <c:v>1582</c:v>
                </c:pt>
                <c:pt idx="95">
                  <c:v>1582</c:v>
                </c:pt>
                <c:pt idx="96">
                  <c:v>1582</c:v>
                </c:pt>
                <c:pt idx="97">
                  <c:v>1582</c:v>
                </c:pt>
                <c:pt idx="98">
                  <c:v>1582</c:v>
                </c:pt>
                <c:pt idx="99">
                  <c:v>1592</c:v>
                </c:pt>
                <c:pt idx="100">
                  <c:v>1592</c:v>
                </c:pt>
                <c:pt idx="101">
                  <c:v>1582</c:v>
                </c:pt>
                <c:pt idx="102">
                  <c:v>1582</c:v>
                </c:pt>
                <c:pt idx="103">
                  <c:v>1592</c:v>
                </c:pt>
                <c:pt idx="104">
                  <c:v>1592</c:v>
                </c:pt>
                <c:pt idx="105">
                  <c:v>1592</c:v>
                </c:pt>
                <c:pt idx="106">
                  <c:v>1582</c:v>
                </c:pt>
                <c:pt idx="107">
                  <c:v>1592</c:v>
                </c:pt>
                <c:pt idx="108">
                  <c:v>1592</c:v>
                </c:pt>
                <c:pt idx="109">
                  <c:v>1592</c:v>
                </c:pt>
                <c:pt idx="110">
                  <c:v>1592</c:v>
                </c:pt>
                <c:pt idx="111">
                  <c:v>1592</c:v>
                </c:pt>
                <c:pt idx="112">
                  <c:v>1592</c:v>
                </c:pt>
                <c:pt idx="113">
                  <c:v>1592</c:v>
                </c:pt>
                <c:pt idx="114">
                  <c:v>1592</c:v>
                </c:pt>
                <c:pt idx="115">
                  <c:v>1592</c:v>
                </c:pt>
                <c:pt idx="116">
                  <c:v>1592</c:v>
                </c:pt>
                <c:pt idx="117">
                  <c:v>1592</c:v>
                </c:pt>
                <c:pt idx="118">
                  <c:v>1592</c:v>
                </c:pt>
                <c:pt idx="119">
                  <c:v>1592</c:v>
                </c:pt>
                <c:pt idx="120">
                  <c:v>1592</c:v>
                </c:pt>
                <c:pt idx="121">
                  <c:v>1592</c:v>
                </c:pt>
                <c:pt idx="122">
                  <c:v>1592</c:v>
                </c:pt>
                <c:pt idx="123">
                  <c:v>1592</c:v>
                </c:pt>
                <c:pt idx="124">
                  <c:v>1592</c:v>
                </c:pt>
                <c:pt idx="125">
                  <c:v>1592</c:v>
                </c:pt>
                <c:pt idx="126">
                  <c:v>1592</c:v>
                </c:pt>
                <c:pt idx="127">
                  <c:v>1592</c:v>
                </c:pt>
                <c:pt idx="128">
                  <c:v>1592</c:v>
                </c:pt>
                <c:pt idx="129">
                  <c:v>1592</c:v>
                </c:pt>
                <c:pt idx="130">
                  <c:v>1592</c:v>
                </c:pt>
                <c:pt idx="131">
                  <c:v>1592</c:v>
                </c:pt>
                <c:pt idx="132">
                  <c:v>1592</c:v>
                </c:pt>
                <c:pt idx="133">
                  <c:v>1592</c:v>
                </c:pt>
                <c:pt idx="134">
                  <c:v>1592</c:v>
                </c:pt>
                <c:pt idx="135">
                  <c:v>1592</c:v>
                </c:pt>
                <c:pt idx="136">
                  <c:v>1592</c:v>
                </c:pt>
                <c:pt idx="137">
                  <c:v>1592</c:v>
                </c:pt>
                <c:pt idx="138">
                  <c:v>1592</c:v>
                </c:pt>
                <c:pt idx="139">
                  <c:v>1592</c:v>
                </c:pt>
                <c:pt idx="140">
                  <c:v>1592</c:v>
                </c:pt>
                <c:pt idx="141">
                  <c:v>1592</c:v>
                </c:pt>
                <c:pt idx="142">
                  <c:v>1602</c:v>
                </c:pt>
                <c:pt idx="143">
                  <c:v>1592</c:v>
                </c:pt>
                <c:pt idx="144">
                  <c:v>1592</c:v>
                </c:pt>
                <c:pt idx="145">
                  <c:v>1592</c:v>
                </c:pt>
                <c:pt idx="146">
                  <c:v>1602</c:v>
                </c:pt>
                <c:pt idx="147">
                  <c:v>1602</c:v>
                </c:pt>
                <c:pt idx="148">
                  <c:v>1602</c:v>
                </c:pt>
                <c:pt idx="149">
                  <c:v>1602</c:v>
                </c:pt>
                <c:pt idx="150">
                  <c:v>1602</c:v>
                </c:pt>
                <c:pt idx="151">
                  <c:v>1602</c:v>
                </c:pt>
                <c:pt idx="152">
                  <c:v>1602</c:v>
                </c:pt>
                <c:pt idx="153">
                  <c:v>1602</c:v>
                </c:pt>
                <c:pt idx="154">
                  <c:v>1602</c:v>
                </c:pt>
                <c:pt idx="155">
                  <c:v>1602</c:v>
                </c:pt>
                <c:pt idx="156">
                  <c:v>1602</c:v>
                </c:pt>
                <c:pt idx="157">
                  <c:v>1602</c:v>
                </c:pt>
                <c:pt idx="158">
                  <c:v>1602</c:v>
                </c:pt>
                <c:pt idx="159">
                  <c:v>1602</c:v>
                </c:pt>
                <c:pt idx="160">
                  <c:v>1602</c:v>
                </c:pt>
                <c:pt idx="161">
                  <c:v>1602</c:v>
                </c:pt>
                <c:pt idx="162">
                  <c:v>1602</c:v>
                </c:pt>
                <c:pt idx="163">
                  <c:v>1602</c:v>
                </c:pt>
                <c:pt idx="164">
                  <c:v>1602</c:v>
                </c:pt>
                <c:pt idx="165">
                  <c:v>1602</c:v>
                </c:pt>
                <c:pt idx="166">
                  <c:v>1602</c:v>
                </c:pt>
                <c:pt idx="167">
                  <c:v>1602</c:v>
                </c:pt>
                <c:pt idx="168">
                  <c:v>1602</c:v>
                </c:pt>
                <c:pt idx="169">
                  <c:v>1602</c:v>
                </c:pt>
                <c:pt idx="170">
                  <c:v>1602</c:v>
                </c:pt>
                <c:pt idx="171">
                  <c:v>1602</c:v>
                </c:pt>
                <c:pt idx="172">
                  <c:v>1602</c:v>
                </c:pt>
                <c:pt idx="173">
                  <c:v>1602</c:v>
                </c:pt>
                <c:pt idx="174">
                  <c:v>1602</c:v>
                </c:pt>
                <c:pt idx="175">
                  <c:v>1602</c:v>
                </c:pt>
                <c:pt idx="176">
                  <c:v>1602</c:v>
                </c:pt>
                <c:pt idx="177">
                  <c:v>1602</c:v>
                </c:pt>
                <c:pt idx="178">
                  <c:v>1612</c:v>
                </c:pt>
                <c:pt idx="179">
                  <c:v>1612</c:v>
                </c:pt>
                <c:pt idx="180">
                  <c:v>1612</c:v>
                </c:pt>
                <c:pt idx="181">
                  <c:v>1612</c:v>
                </c:pt>
                <c:pt idx="182">
                  <c:v>1612</c:v>
                </c:pt>
                <c:pt idx="183">
                  <c:v>1612</c:v>
                </c:pt>
                <c:pt idx="184">
                  <c:v>1612</c:v>
                </c:pt>
                <c:pt idx="185">
                  <c:v>1612</c:v>
                </c:pt>
                <c:pt idx="186">
                  <c:v>1612</c:v>
                </c:pt>
                <c:pt idx="187">
                  <c:v>1612</c:v>
                </c:pt>
                <c:pt idx="188">
                  <c:v>1612</c:v>
                </c:pt>
                <c:pt idx="189">
                  <c:v>1612</c:v>
                </c:pt>
                <c:pt idx="190">
                  <c:v>1612</c:v>
                </c:pt>
                <c:pt idx="191">
                  <c:v>1612</c:v>
                </c:pt>
                <c:pt idx="192">
                  <c:v>1612</c:v>
                </c:pt>
                <c:pt idx="193">
                  <c:v>1612</c:v>
                </c:pt>
                <c:pt idx="194">
                  <c:v>1612</c:v>
                </c:pt>
                <c:pt idx="195">
                  <c:v>1612</c:v>
                </c:pt>
                <c:pt idx="196">
                  <c:v>1612</c:v>
                </c:pt>
                <c:pt idx="197">
                  <c:v>1612</c:v>
                </c:pt>
                <c:pt idx="198">
                  <c:v>1612</c:v>
                </c:pt>
                <c:pt idx="199">
                  <c:v>1612</c:v>
                </c:pt>
                <c:pt idx="200">
                  <c:v>1612</c:v>
                </c:pt>
                <c:pt idx="201">
                  <c:v>1612</c:v>
                </c:pt>
                <c:pt idx="202">
                  <c:v>1612</c:v>
                </c:pt>
                <c:pt idx="203">
                  <c:v>1612</c:v>
                </c:pt>
                <c:pt idx="204">
                  <c:v>1612</c:v>
                </c:pt>
                <c:pt idx="205">
                  <c:v>1622</c:v>
                </c:pt>
                <c:pt idx="206">
                  <c:v>1612</c:v>
                </c:pt>
                <c:pt idx="207">
                  <c:v>1612</c:v>
                </c:pt>
                <c:pt idx="208">
                  <c:v>1612</c:v>
                </c:pt>
                <c:pt idx="209">
                  <c:v>1612</c:v>
                </c:pt>
                <c:pt idx="210">
                  <c:v>1612</c:v>
                </c:pt>
                <c:pt idx="211">
                  <c:v>1622</c:v>
                </c:pt>
                <c:pt idx="212">
                  <c:v>1622</c:v>
                </c:pt>
                <c:pt idx="213">
                  <c:v>1622</c:v>
                </c:pt>
                <c:pt idx="214">
                  <c:v>1622</c:v>
                </c:pt>
                <c:pt idx="215">
                  <c:v>1622</c:v>
                </c:pt>
                <c:pt idx="216">
                  <c:v>1622</c:v>
                </c:pt>
                <c:pt idx="217">
                  <c:v>1622</c:v>
                </c:pt>
                <c:pt idx="218">
                  <c:v>1622</c:v>
                </c:pt>
                <c:pt idx="219">
                  <c:v>1622</c:v>
                </c:pt>
                <c:pt idx="220">
                  <c:v>1622</c:v>
                </c:pt>
                <c:pt idx="221">
                  <c:v>1622</c:v>
                </c:pt>
                <c:pt idx="222">
                  <c:v>1622</c:v>
                </c:pt>
                <c:pt idx="223">
                  <c:v>1622</c:v>
                </c:pt>
                <c:pt idx="224">
                  <c:v>1622</c:v>
                </c:pt>
                <c:pt idx="225">
                  <c:v>1622</c:v>
                </c:pt>
                <c:pt idx="226">
                  <c:v>1622</c:v>
                </c:pt>
                <c:pt idx="227">
                  <c:v>1622</c:v>
                </c:pt>
                <c:pt idx="228">
                  <c:v>1622</c:v>
                </c:pt>
                <c:pt idx="229">
                  <c:v>1622</c:v>
                </c:pt>
                <c:pt idx="230">
                  <c:v>1622</c:v>
                </c:pt>
                <c:pt idx="231">
                  <c:v>1622</c:v>
                </c:pt>
                <c:pt idx="232">
                  <c:v>1622</c:v>
                </c:pt>
                <c:pt idx="233">
                  <c:v>1622</c:v>
                </c:pt>
                <c:pt idx="234">
                  <c:v>1622</c:v>
                </c:pt>
                <c:pt idx="235">
                  <c:v>1622</c:v>
                </c:pt>
                <c:pt idx="236">
                  <c:v>1622</c:v>
                </c:pt>
                <c:pt idx="237">
                  <c:v>1622</c:v>
                </c:pt>
                <c:pt idx="238">
                  <c:v>1622</c:v>
                </c:pt>
                <c:pt idx="239">
                  <c:v>1622</c:v>
                </c:pt>
                <c:pt idx="240">
                  <c:v>1630</c:v>
                </c:pt>
                <c:pt idx="241">
                  <c:v>1630</c:v>
                </c:pt>
                <c:pt idx="242">
                  <c:v>1630</c:v>
                </c:pt>
                <c:pt idx="243">
                  <c:v>1630</c:v>
                </c:pt>
                <c:pt idx="244">
                  <c:v>1630</c:v>
                </c:pt>
                <c:pt idx="245">
                  <c:v>1630</c:v>
                </c:pt>
                <c:pt idx="246">
                  <c:v>1630</c:v>
                </c:pt>
                <c:pt idx="247">
                  <c:v>1630</c:v>
                </c:pt>
                <c:pt idx="248">
                  <c:v>1630</c:v>
                </c:pt>
                <c:pt idx="249">
                  <c:v>1630</c:v>
                </c:pt>
                <c:pt idx="250">
                  <c:v>1630</c:v>
                </c:pt>
                <c:pt idx="251">
                  <c:v>1630</c:v>
                </c:pt>
                <c:pt idx="252">
                  <c:v>1630</c:v>
                </c:pt>
                <c:pt idx="253">
                  <c:v>1630</c:v>
                </c:pt>
                <c:pt idx="254">
                  <c:v>1630</c:v>
                </c:pt>
                <c:pt idx="255">
                  <c:v>1630</c:v>
                </c:pt>
                <c:pt idx="256">
                  <c:v>1630</c:v>
                </c:pt>
                <c:pt idx="257">
                  <c:v>1630</c:v>
                </c:pt>
                <c:pt idx="258">
                  <c:v>1630</c:v>
                </c:pt>
                <c:pt idx="259">
                  <c:v>1630</c:v>
                </c:pt>
                <c:pt idx="260">
                  <c:v>1630</c:v>
                </c:pt>
                <c:pt idx="261">
                  <c:v>1630</c:v>
                </c:pt>
                <c:pt idx="262">
                  <c:v>1630</c:v>
                </c:pt>
                <c:pt idx="263">
                  <c:v>1630</c:v>
                </c:pt>
                <c:pt idx="264">
                  <c:v>1630</c:v>
                </c:pt>
                <c:pt idx="265">
                  <c:v>1630</c:v>
                </c:pt>
                <c:pt idx="266">
                  <c:v>1630</c:v>
                </c:pt>
                <c:pt idx="267">
                  <c:v>1630</c:v>
                </c:pt>
                <c:pt idx="268">
                  <c:v>1630</c:v>
                </c:pt>
                <c:pt idx="269">
                  <c:v>1640</c:v>
                </c:pt>
                <c:pt idx="270">
                  <c:v>1630</c:v>
                </c:pt>
                <c:pt idx="271">
                  <c:v>1630</c:v>
                </c:pt>
                <c:pt idx="272">
                  <c:v>1640</c:v>
                </c:pt>
                <c:pt idx="273">
                  <c:v>1640</c:v>
                </c:pt>
                <c:pt idx="274">
                  <c:v>1640</c:v>
                </c:pt>
                <c:pt idx="275">
                  <c:v>1640</c:v>
                </c:pt>
                <c:pt idx="276">
                  <c:v>1640</c:v>
                </c:pt>
                <c:pt idx="277">
                  <c:v>1640</c:v>
                </c:pt>
                <c:pt idx="278">
                  <c:v>1640</c:v>
                </c:pt>
                <c:pt idx="279">
                  <c:v>1640</c:v>
                </c:pt>
                <c:pt idx="280">
                  <c:v>1640</c:v>
                </c:pt>
                <c:pt idx="281">
                  <c:v>1640</c:v>
                </c:pt>
                <c:pt idx="282">
                  <c:v>1640</c:v>
                </c:pt>
                <c:pt idx="283">
                  <c:v>1640</c:v>
                </c:pt>
                <c:pt idx="284">
                  <c:v>1640</c:v>
                </c:pt>
                <c:pt idx="285">
                  <c:v>1640</c:v>
                </c:pt>
                <c:pt idx="286">
                  <c:v>1640</c:v>
                </c:pt>
                <c:pt idx="287">
                  <c:v>1640</c:v>
                </c:pt>
                <c:pt idx="288">
                  <c:v>1640</c:v>
                </c:pt>
                <c:pt idx="289">
                  <c:v>1640</c:v>
                </c:pt>
                <c:pt idx="290">
                  <c:v>1640</c:v>
                </c:pt>
                <c:pt idx="291">
                  <c:v>1640</c:v>
                </c:pt>
                <c:pt idx="292">
                  <c:v>1640</c:v>
                </c:pt>
                <c:pt idx="293">
                  <c:v>1640</c:v>
                </c:pt>
                <c:pt idx="294">
                  <c:v>1640</c:v>
                </c:pt>
                <c:pt idx="295">
                  <c:v>1640</c:v>
                </c:pt>
                <c:pt idx="296">
                  <c:v>1640</c:v>
                </c:pt>
                <c:pt idx="297">
                  <c:v>1640</c:v>
                </c:pt>
                <c:pt idx="298">
                  <c:v>1640</c:v>
                </c:pt>
                <c:pt idx="299">
                  <c:v>1640</c:v>
                </c:pt>
                <c:pt idx="300">
                  <c:v>1640</c:v>
                </c:pt>
                <c:pt idx="301">
                  <c:v>1640</c:v>
                </c:pt>
                <c:pt idx="302">
                  <c:v>1640</c:v>
                </c:pt>
                <c:pt idx="303">
                  <c:v>1640</c:v>
                </c:pt>
                <c:pt idx="304">
                  <c:v>1640</c:v>
                </c:pt>
                <c:pt idx="305">
                  <c:v>1640</c:v>
                </c:pt>
                <c:pt idx="306">
                  <c:v>1640</c:v>
                </c:pt>
                <c:pt idx="307">
                  <c:v>1650</c:v>
                </c:pt>
                <c:pt idx="308">
                  <c:v>1650</c:v>
                </c:pt>
                <c:pt idx="309">
                  <c:v>1650</c:v>
                </c:pt>
                <c:pt idx="310">
                  <c:v>1650</c:v>
                </c:pt>
                <c:pt idx="311">
                  <c:v>1650</c:v>
                </c:pt>
                <c:pt idx="312">
                  <c:v>1650</c:v>
                </c:pt>
                <c:pt idx="313">
                  <c:v>1650</c:v>
                </c:pt>
                <c:pt idx="314">
                  <c:v>1650</c:v>
                </c:pt>
                <c:pt idx="315">
                  <c:v>1650</c:v>
                </c:pt>
                <c:pt idx="316">
                  <c:v>1650</c:v>
                </c:pt>
                <c:pt idx="317">
                  <c:v>1650</c:v>
                </c:pt>
                <c:pt idx="318">
                  <c:v>1650</c:v>
                </c:pt>
                <c:pt idx="319">
                  <c:v>1650</c:v>
                </c:pt>
                <c:pt idx="320">
                  <c:v>1650</c:v>
                </c:pt>
                <c:pt idx="321">
                  <c:v>1650</c:v>
                </c:pt>
                <c:pt idx="322">
                  <c:v>1650</c:v>
                </c:pt>
                <c:pt idx="323">
                  <c:v>1650</c:v>
                </c:pt>
                <c:pt idx="324">
                  <c:v>1650</c:v>
                </c:pt>
                <c:pt idx="325">
                  <c:v>1650</c:v>
                </c:pt>
                <c:pt idx="326">
                  <c:v>1650</c:v>
                </c:pt>
                <c:pt idx="327">
                  <c:v>1650</c:v>
                </c:pt>
                <c:pt idx="328">
                  <c:v>1650</c:v>
                </c:pt>
                <c:pt idx="329">
                  <c:v>1650</c:v>
                </c:pt>
                <c:pt idx="330">
                  <c:v>1650</c:v>
                </c:pt>
                <c:pt idx="331">
                  <c:v>1650</c:v>
                </c:pt>
                <c:pt idx="332">
                  <c:v>1650</c:v>
                </c:pt>
                <c:pt idx="333">
                  <c:v>1650</c:v>
                </c:pt>
                <c:pt idx="334">
                  <c:v>1650</c:v>
                </c:pt>
                <c:pt idx="335">
                  <c:v>1650</c:v>
                </c:pt>
                <c:pt idx="336">
                  <c:v>1650</c:v>
                </c:pt>
                <c:pt idx="337">
                  <c:v>1650</c:v>
                </c:pt>
                <c:pt idx="338">
                  <c:v>1650</c:v>
                </c:pt>
                <c:pt idx="339">
                  <c:v>1660</c:v>
                </c:pt>
                <c:pt idx="340">
                  <c:v>1650</c:v>
                </c:pt>
                <c:pt idx="341">
                  <c:v>1650</c:v>
                </c:pt>
                <c:pt idx="342">
                  <c:v>1660</c:v>
                </c:pt>
                <c:pt idx="343">
                  <c:v>1650</c:v>
                </c:pt>
                <c:pt idx="344">
                  <c:v>1650</c:v>
                </c:pt>
                <c:pt idx="345">
                  <c:v>1660</c:v>
                </c:pt>
                <c:pt idx="346">
                  <c:v>1660</c:v>
                </c:pt>
                <c:pt idx="347">
                  <c:v>1660</c:v>
                </c:pt>
                <c:pt idx="348">
                  <c:v>1650</c:v>
                </c:pt>
                <c:pt idx="349">
                  <c:v>1660</c:v>
                </c:pt>
                <c:pt idx="350">
                  <c:v>1660</c:v>
                </c:pt>
                <c:pt idx="351">
                  <c:v>1660</c:v>
                </c:pt>
                <c:pt idx="352">
                  <c:v>1660</c:v>
                </c:pt>
                <c:pt idx="353">
                  <c:v>1660</c:v>
                </c:pt>
                <c:pt idx="354">
                  <c:v>1660</c:v>
                </c:pt>
                <c:pt idx="355">
                  <c:v>1660</c:v>
                </c:pt>
                <c:pt idx="356">
                  <c:v>1660</c:v>
                </c:pt>
                <c:pt idx="357">
                  <c:v>1660</c:v>
                </c:pt>
                <c:pt idx="358">
                  <c:v>1660</c:v>
                </c:pt>
                <c:pt idx="359">
                  <c:v>1660</c:v>
                </c:pt>
                <c:pt idx="360">
                  <c:v>1660</c:v>
                </c:pt>
                <c:pt idx="361">
                  <c:v>1660</c:v>
                </c:pt>
                <c:pt idx="362">
                  <c:v>1660</c:v>
                </c:pt>
                <c:pt idx="363">
                  <c:v>1660</c:v>
                </c:pt>
                <c:pt idx="364">
                  <c:v>1660</c:v>
                </c:pt>
                <c:pt idx="365">
                  <c:v>1660</c:v>
                </c:pt>
                <c:pt idx="366">
                  <c:v>1660</c:v>
                </c:pt>
                <c:pt idx="367">
                  <c:v>1660</c:v>
                </c:pt>
                <c:pt idx="368">
                  <c:v>1660</c:v>
                </c:pt>
                <c:pt idx="369">
                  <c:v>1660</c:v>
                </c:pt>
                <c:pt idx="370">
                  <c:v>1660</c:v>
                </c:pt>
                <c:pt idx="371">
                  <c:v>1660</c:v>
                </c:pt>
                <c:pt idx="372">
                  <c:v>1660</c:v>
                </c:pt>
                <c:pt idx="373">
                  <c:v>1660</c:v>
                </c:pt>
                <c:pt idx="374">
                  <c:v>1660</c:v>
                </c:pt>
                <c:pt idx="375">
                  <c:v>1660</c:v>
                </c:pt>
                <c:pt idx="376">
                  <c:v>1660</c:v>
                </c:pt>
                <c:pt idx="377">
                  <c:v>1660</c:v>
                </c:pt>
                <c:pt idx="378">
                  <c:v>1660</c:v>
                </c:pt>
                <c:pt idx="379">
                  <c:v>1670</c:v>
                </c:pt>
                <c:pt idx="380">
                  <c:v>1660</c:v>
                </c:pt>
                <c:pt idx="381">
                  <c:v>1670</c:v>
                </c:pt>
                <c:pt idx="382">
                  <c:v>1670</c:v>
                </c:pt>
                <c:pt idx="383">
                  <c:v>1670</c:v>
                </c:pt>
                <c:pt idx="384">
                  <c:v>1670</c:v>
                </c:pt>
                <c:pt idx="385">
                  <c:v>1670</c:v>
                </c:pt>
                <c:pt idx="386">
                  <c:v>1670</c:v>
                </c:pt>
                <c:pt idx="387">
                  <c:v>1670</c:v>
                </c:pt>
                <c:pt idx="388">
                  <c:v>1670</c:v>
                </c:pt>
                <c:pt idx="389">
                  <c:v>1670</c:v>
                </c:pt>
                <c:pt idx="390">
                  <c:v>1670</c:v>
                </c:pt>
                <c:pt idx="391">
                  <c:v>1670</c:v>
                </c:pt>
                <c:pt idx="392">
                  <c:v>1670</c:v>
                </c:pt>
                <c:pt idx="393">
                  <c:v>1670</c:v>
                </c:pt>
                <c:pt idx="394">
                  <c:v>1670</c:v>
                </c:pt>
                <c:pt idx="395">
                  <c:v>1670</c:v>
                </c:pt>
                <c:pt idx="396">
                  <c:v>1670</c:v>
                </c:pt>
                <c:pt idx="397">
                  <c:v>1670</c:v>
                </c:pt>
                <c:pt idx="398">
                  <c:v>1670</c:v>
                </c:pt>
                <c:pt idx="399">
                  <c:v>1670</c:v>
                </c:pt>
                <c:pt idx="400">
                  <c:v>1670</c:v>
                </c:pt>
                <c:pt idx="401">
                  <c:v>1670</c:v>
                </c:pt>
                <c:pt idx="402">
                  <c:v>1670</c:v>
                </c:pt>
                <c:pt idx="403">
                  <c:v>1670</c:v>
                </c:pt>
                <c:pt idx="404">
                  <c:v>1670</c:v>
                </c:pt>
                <c:pt idx="405">
                  <c:v>1670</c:v>
                </c:pt>
                <c:pt idx="406">
                  <c:v>1670</c:v>
                </c:pt>
                <c:pt idx="407">
                  <c:v>1670</c:v>
                </c:pt>
                <c:pt idx="408">
                  <c:v>1670</c:v>
                </c:pt>
                <c:pt idx="409">
                  <c:v>1670</c:v>
                </c:pt>
                <c:pt idx="410">
                  <c:v>1670</c:v>
                </c:pt>
                <c:pt idx="411">
                  <c:v>1670</c:v>
                </c:pt>
                <c:pt idx="412">
                  <c:v>1670</c:v>
                </c:pt>
                <c:pt idx="413">
                  <c:v>1670</c:v>
                </c:pt>
                <c:pt idx="414">
                  <c:v>1670</c:v>
                </c:pt>
                <c:pt idx="415">
                  <c:v>1670</c:v>
                </c:pt>
                <c:pt idx="416">
                  <c:v>1670</c:v>
                </c:pt>
                <c:pt idx="417">
                  <c:v>1670</c:v>
                </c:pt>
                <c:pt idx="418">
                  <c:v>1670</c:v>
                </c:pt>
                <c:pt idx="419">
                  <c:v>1670</c:v>
                </c:pt>
                <c:pt idx="420">
                  <c:v>1670</c:v>
                </c:pt>
                <c:pt idx="421">
                  <c:v>1680</c:v>
                </c:pt>
                <c:pt idx="422">
                  <c:v>1670</c:v>
                </c:pt>
                <c:pt idx="423">
                  <c:v>1670</c:v>
                </c:pt>
                <c:pt idx="424">
                  <c:v>1680</c:v>
                </c:pt>
                <c:pt idx="425">
                  <c:v>1680</c:v>
                </c:pt>
                <c:pt idx="426">
                  <c:v>1670</c:v>
                </c:pt>
                <c:pt idx="427">
                  <c:v>1680</c:v>
                </c:pt>
                <c:pt idx="428">
                  <c:v>1680</c:v>
                </c:pt>
                <c:pt idx="429">
                  <c:v>1680</c:v>
                </c:pt>
                <c:pt idx="430">
                  <c:v>1680</c:v>
                </c:pt>
                <c:pt idx="431">
                  <c:v>1680</c:v>
                </c:pt>
                <c:pt idx="432">
                  <c:v>1680</c:v>
                </c:pt>
                <c:pt idx="433">
                  <c:v>1680</c:v>
                </c:pt>
                <c:pt idx="434">
                  <c:v>1680</c:v>
                </c:pt>
                <c:pt idx="435">
                  <c:v>1680</c:v>
                </c:pt>
                <c:pt idx="436">
                  <c:v>1680</c:v>
                </c:pt>
                <c:pt idx="437">
                  <c:v>1680</c:v>
                </c:pt>
                <c:pt idx="438">
                  <c:v>1680</c:v>
                </c:pt>
                <c:pt idx="439">
                  <c:v>1680</c:v>
                </c:pt>
                <c:pt idx="440">
                  <c:v>1680</c:v>
                </c:pt>
                <c:pt idx="441">
                  <c:v>1680</c:v>
                </c:pt>
                <c:pt idx="442">
                  <c:v>1680</c:v>
                </c:pt>
                <c:pt idx="443">
                  <c:v>1680</c:v>
                </c:pt>
                <c:pt idx="444">
                  <c:v>1680</c:v>
                </c:pt>
                <c:pt idx="445">
                  <c:v>1680</c:v>
                </c:pt>
                <c:pt idx="446">
                  <c:v>1680</c:v>
                </c:pt>
                <c:pt idx="447">
                  <c:v>1680</c:v>
                </c:pt>
                <c:pt idx="448">
                  <c:v>1680</c:v>
                </c:pt>
                <c:pt idx="449">
                  <c:v>1680</c:v>
                </c:pt>
                <c:pt idx="450">
                  <c:v>1680</c:v>
                </c:pt>
                <c:pt idx="451">
                  <c:v>1680</c:v>
                </c:pt>
                <c:pt idx="452">
                  <c:v>1680</c:v>
                </c:pt>
                <c:pt idx="453">
                  <c:v>1680</c:v>
                </c:pt>
                <c:pt idx="454">
                  <c:v>1680</c:v>
                </c:pt>
                <c:pt idx="455">
                  <c:v>1680</c:v>
                </c:pt>
                <c:pt idx="456">
                  <c:v>1680</c:v>
                </c:pt>
                <c:pt idx="457">
                  <c:v>1680</c:v>
                </c:pt>
                <c:pt idx="458">
                  <c:v>1680</c:v>
                </c:pt>
                <c:pt idx="459">
                  <c:v>1680</c:v>
                </c:pt>
                <c:pt idx="460">
                  <c:v>1680</c:v>
                </c:pt>
                <c:pt idx="461">
                  <c:v>1680</c:v>
                </c:pt>
                <c:pt idx="462">
                  <c:v>1690</c:v>
                </c:pt>
                <c:pt idx="463">
                  <c:v>1690</c:v>
                </c:pt>
                <c:pt idx="464">
                  <c:v>1680</c:v>
                </c:pt>
                <c:pt idx="465">
                  <c:v>1690</c:v>
                </c:pt>
                <c:pt idx="466">
                  <c:v>1690</c:v>
                </c:pt>
                <c:pt idx="467">
                  <c:v>1680</c:v>
                </c:pt>
                <c:pt idx="468">
                  <c:v>1690</c:v>
                </c:pt>
                <c:pt idx="469">
                  <c:v>1690</c:v>
                </c:pt>
                <c:pt idx="470">
                  <c:v>1690</c:v>
                </c:pt>
                <c:pt idx="471">
                  <c:v>1690</c:v>
                </c:pt>
                <c:pt idx="472">
                  <c:v>1690</c:v>
                </c:pt>
                <c:pt idx="473">
                  <c:v>1690</c:v>
                </c:pt>
                <c:pt idx="474">
                  <c:v>1690</c:v>
                </c:pt>
                <c:pt idx="475">
                  <c:v>1690</c:v>
                </c:pt>
                <c:pt idx="476">
                  <c:v>1690</c:v>
                </c:pt>
                <c:pt idx="477">
                  <c:v>1690</c:v>
                </c:pt>
                <c:pt idx="478">
                  <c:v>1690</c:v>
                </c:pt>
                <c:pt idx="479">
                  <c:v>1690</c:v>
                </c:pt>
                <c:pt idx="480">
                  <c:v>1690</c:v>
                </c:pt>
                <c:pt idx="481">
                  <c:v>1690</c:v>
                </c:pt>
                <c:pt idx="482">
                  <c:v>1690</c:v>
                </c:pt>
                <c:pt idx="483">
                  <c:v>1690</c:v>
                </c:pt>
                <c:pt idx="484">
                  <c:v>1690</c:v>
                </c:pt>
                <c:pt idx="485">
                  <c:v>1690</c:v>
                </c:pt>
                <c:pt idx="486">
                  <c:v>1690</c:v>
                </c:pt>
                <c:pt idx="487">
                  <c:v>1690</c:v>
                </c:pt>
                <c:pt idx="488">
                  <c:v>1690</c:v>
                </c:pt>
                <c:pt idx="489">
                  <c:v>1690</c:v>
                </c:pt>
                <c:pt idx="490">
                  <c:v>1690</c:v>
                </c:pt>
                <c:pt idx="491">
                  <c:v>1690</c:v>
                </c:pt>
                <c:pt idx="492">
                  <c:v>1690</c:v>
                </c:pt>
                <c:pt idx="493">
                  <c:v>1690</c:v>
                </c:pt>
                <c:pt idx="494">
                  <c:v>1690</c:v>
                </c:pt>
                <c:pt idx="495">
                  <c:v>1690</c:v>
                </c:pt>
                <c:pt idx="496">
                  <c:v>1690</c:v>
                </c:pt>
                <c:pt idx="497">
                  <c:v>1690</c:v>
                </c:pt>
                <c:pt idx="498">
                  <c:v>1690</c:v>
                </c:pt>
                <c:pt idx="499">
                  <c:v>1690</c:v>
                </c:pt>
                <c:pt idx="500">
                  <c:v>1690</c:v>
                </c:pt>
                <c:pt idx="501">
                  <c:v>1690</c:v>
                </c:pt>
                <c:pt idx="502">
                  <c:v>1690</c:v>
                </c:pt>
                <c:pt idx="503">
                  <c:v>1690</c:v>
                </c:pt>
                <c:pt idx="504">
                  <c:v>1690</c:v>
                </c:pt>
                <c:pt idx="505">
                  <c:v>1690</c:v>
                </c:pt>
                <c:pt idx="506">
                  <c:v>1690</c:v>
                </c:pt>
                <c:pt idx="507">
                  <c:v>1690</c:v>
                </c:pt>
                <c:pt idx="508">
                  <c:v>1690</c:v>
                </c:pt>
                <c:pt idx="509">
                  <c:v>1690</c:v>
                </c:pt>
                <c:pt idx="510">
                  <c:v>1690</c:v>
                </c:pt>
                <c:pt idx="511">
                  <c:v>1700</c:v>
                </c:pt>
                <c:pt idx="512">
                  <c:v>1690</c:v>
                </c:pt>
                <c:pt idx="513">
                  <c:v>1700</c:v>
                </c:pt>
                <c:pt idx="514">
                  <c:v>1690</c:v>
                </c:pt>
                <c:pt idx="515">
                  <c:v>1690</c:v>
                </c:pt>
                <c:pt idx="516">
                  <c:v>1690</c:v>
                </c:pt>
                <c:pt idx="517">
                  <c:v>1690</c:v>
                </c:pt>
                <c:pt idx="518">
                  <c:v>1700</c:v>
                </c:pt>
                <c:pt idx="519">
                  <c:v>1700</c:v>
                </c:pt>
                <c:pt idx="520">
                  <c:v>1700</c:v>
                </c:pt>
                <c:pt idx="521">
                  <c:v>1700</c:v>
                </c:pt>
                <c:pt idx="522">
                  <c:v>1690</c:v>
                </c:pt>
                <c:pt idx="523">
                  <c:v>1700</c:v>
                </c:pt>
                <c:pt idx="524">
                  <c:v>1700</c:v>
                </c:pt>
                <c:pt idx="525">
                  <c:v>1700</c:v>
                </c:pt>
                <c:pt idx="526">
                  <c:v>1700</c:v>
                </c:pt>
                <c:pt idx="527">
                  <c:v>1700</c:v>
                </c:pt>
                <c:pt idx="528">
                  <c:v>1700</c:v>
                </c:pt>
                <c:pt idx="529">
                  <c:v>1700</c:v>
                </c:pt>
                <c:pt idx="530">
                  <c:v>1700</c:v>
                </c:pt>
                <c:pt idx="531">
                  <c:v>1700</c:v>
                </c:pt>
                <c:pt idx="532">
                  <c:v>1700</c:v>
                </c:pt>
                <c:pt idx="533">
                  <c:v>1700</c:v>
                </c:pt>
                <c:pt idx="534">
                  <c:v>1700</c:v>
                </c:pt>
                <c:pt idx="535">
                  <c:v>1700</c:v>
                </c:pt>
                <c:pt idx="536">
                  <c:v>1700</c:v>
                </c:pt>
                <c:pt idx="537">
                  <c:v>1700</c:v>
                </c:pt>
                <c:pt idx="538">
                  <c:v>1700</c:v>
                </c:pt>
                <c:pt idx="539">
                  <c:v>1700</c:v>
                </c:pt>
                <c:pt idx="540">
                  <c:v>1700</c:v>
                </c:pt>
                <c:pt idx="541">
                  <c:v>1700</c:v>
                </c:pt>
                <c:pt idx="542">
                  <c:v>1700</c:v>
                </c:pt>
                <c:pt idx="543">
                  <c:v>1700</c:v>
                </c:pt>
                <c:pt idx="544">
                  <c:v>1700</c:v>
                </c:pt>
                <c:pt idx="545">
                  <c:v>1700</c:v>
                </c:pt>
                <c:pt idx="546">
                  <c:v>1700</c:v>
                </c:pt>
                <c:pt idx="547">
                  <c:v>1700</c:v>
                </c:pt>
                <c:pt idx="548">
                  <c:v>1700</c:v>
                </c:pt>
                <c:pt idx="549">
                  <c:v>1700</c:v>
                </c:pt>
                <c:pt idx="550">
                  <c:v>1700</c:v>
                </c:pt>
                <c:pt idx="551">
                  <c:v>1700</c:v>
                </c:pt>
                <c:pt idx="552">
                  <c:v>1700</c:v>
                </c:pt>
                <c:pt idx="553">
                  <c:v>1700</c:v>
                </c:pt>
                <c:pt idx="554">
                  <c:v>1700</c:v>
                </c:pt>
                <c:pt idx="555">
                  <c:v>1700</c:v>
                </c:pt>
                <c:pt idx="556">
                  <c:v>1700</c:v>
                </c:pt>
                <c:pt idx="557">
                  <c:v>1700</c:v>
                </c:pt>
                <c:pt idx="558">
                  <c:v>1700</c:v>
                </c:pt>
                <c:pt idx="559">
                  <c:v>1700</c:v>
                </c:pt>
                <c:pt idx="560">
                  <c:v>1700</c:v>
                </c:pt>
                <c:pt idx="561">
                  <c:v>1700</c:v>
                </c:pt>
                <c:pt idx="562">
                  <c:v>1700</c:v>
                </c:pt>
                <c:pt idx="563">
                  <c:v>1700</c:v>
                </c:pt>
                <c:pt idx="564">
                  <c:v>1700</c:v>
                </c:pt>
                <c:pt idx="565">
                  <c:v>1700</c:v>
                </c:pt>
                <c:pt idx="566">
                  <c:v>1700</c:v>
                </c:pt>
                <c:pt idx="567">
                  <c:v>1700</c:v>
                </c:pt>
                <c:pt idx="568">
                  <c:v>1700</c:v>
                </c:pt>
                <c:pt idx="569">
                  <c:v>1708</c:v>
                </c:pt>
                <c:pt idx="570">
                  <c:v>1708</c:v>
                </c:pt>
                <c:pt idx="571">
                  <c:v>1708</c:v>
                </c:pt>
                <c:pt idx="572">
                  <c:v>1700</c:v>
                </c:pt>
                <c:pt idx="573">
                  <c:v>1700</c:v>
                </c:pt>
                <c:pt idx="574">
                  <c:v>1700</c:v>
                </c:pt>
                <c:pt idx="575">
                  <c:v>1708</c:v>
                </c:pt>
                <c:pt idx="576">
                  <c:v>1708</c:v>
                </c:pt>
                <c:pt idx="577">
                  <c:v>1700</c:v>
                </c:pt>
                <c:pt idx="578">
                  <c:v>1700</c:v>
                </c:pt>
                <c:pt idx="579">
                  <c:v>1708</c:v>
                </c:pt>
                <c:pt idx="580">
                  <c:v>1708</c:v>
                </c:pt>
                <c:pt idx="581">
                  <c:v>1708</c:v>
                </c:pt>
                <c:pt idx="582">
                  <c:v>1708</c:v>
                </c:pt>
                <c:pt idx="583">
                  <c:v>1708</c:v>
                </c:pt>
                <c:pt idx="584">
                  <c:v>1708</c:v>
                </c:pt>
                <c:pt idx="585">
                  <c:v>1708</c:v>
                </c:pt>
                <c:pt idx="586">
                  <c:v>1708</c:v>
                </c:pt>
                <c:pt idx="587">
                  <c:v>1708</c:v>
                </c:pt>
                <c:pt idx="588">
                  <c:v>1708</c:v>
                </c:pt>
                <c:pt idx="589">
                  <c:v>1708</c:v>
                </c:pt>
                <c:pt idx="590">
                  <c:v>1708</c:v>
                </c:pt>
                <c:pt idx="591">
                  <c:v>1708</c:v>
                </c:pt>
                <c:pt idx="592">
                  <c:v>1708</c:v>
                </c:pt>
                <c:pt idx="593">
                  <c:v>1708</c:v>
                </c:pt>
                <c:pt idx="594">
                  <c:v>1708</c:v>
                </c:pt>
                <c:pt idx="595">
                  <c:v>1708</c:v>
                </c:pt>
                <c:pt idx="596">
                  <c:v>1708</c:v>
                </c:pt>
                <c:pt idx="597">
                  <c:v>1708</c:v>
                </c:pt>
                <c:pt idx="598">
                  <c:v>1708</c:v>
                </c:pt>
                <c:pt idx="599">
                  <c:v>1708</c:v>
                </c:pt>
                <c:pt idx="600">
                  <c:v>1708</c:v>
                </c:pt>
                <c:pt idx="601">
                  <c:v>1708</c:v>
                </c:pt>
                <c:pt idx="602">
                  <c:v>1708</c:v>
                </c:pt>
                <c:pt idx="603">
                  <c:v>1708</c:v>
                </c:pt>
                <c:pt idx="604">
                  <c:v>1708</c:v>
                </c:pt>
                <c:pt idx="605">
                  <c:v>1708</c:v>
                </c:pt>
                <c:pt idx="606">
                  <c:v>1708</c:v>
                </c:pt>
                <c:pt idx="607">
                  <c:v>1708</c:v>
                </c:pt>
                <c:pt idx="608">
                  <c:v>1708</c:v>
                </c:pt>
                <c:pt idx="609">
                  <c:v>1708</c:v>
                </c:pt>
                <c:pt idx="610">
                  <c:v>1708</c:v>
                </c:pt>
                <c:pt idx="611">
                  <c:v>1708</c:v>
                </c:pt>
                <c:pt idx="612">
                  <c:v>1708</c:v>
                </c:pt>
                <c:pt idx="613">
                  <c:v>1708</c:v>
                </c:pt>
                <c:pt idx="614">
                  <c:v>1708</c:v>
                </c:pt>
                <c:pt idx="615">
                  <c:v>1708</c:v>
                </c:pt>
                <c:pt idx="616">
                  <c:v>1708</c:v>
                </c:pt>
                <c:pt idx="617">
                  <c:v>1708</c:v>
                </c:pt>
                <c:pt idx="618">
                  <c:v>1708</c:v>
                </c:pt>
                <c:pt idx="619">
                  <c:v>1708</c:v>
                </c:pt>
                <c:pt idx="620">
                  <c:v>1708</c:v>
                </c:pt>
                <c:pt idx="621">
                  <c:v>1708</c:v>
                </c:pt>
                <c:pt idx="622">
                  <c:v>1708</c:v>
                </c:pt>
                <c:pt idx="623">
                  <c:v>1708</c:v>
                </c:pt>
                <c:pt idx="624">
                  <c:v>1708</c:v>
                </c:pt>
                <c:pt idx="625">
                  <c:v>1708</c:v>
                </c:pt>
                <c:pt idx="626">
                  <c:v>1708</c:v>
                </c:pt>
                <c:pt idx="627">
                  <c:v>1708</c:v>
                </c:pt>
                <c:pt idx="628">
                  <c:v>1708</c:v>
                </c:pt>
                <c:pt idx="629">
                  <c:v>1708</c:v>
                </c:pt>
                <c:pt idx="630">
                  <c:v>1708</c:v>
                </c:pt>
                <c:pt idx="631">
                  <c:v>1718</c:v>
                </c:pt>
                <c:pt idx="632">
                  <c:v>1718</c:v>
                </c:pt>
                <c:pt idx="633">
                  <c:v>1708</c:v>
                </c:pt>
                <c:pt idx="634">
                  <c:v>1708</c:v>
                </c:pt>
                <c:pt idx="635">
                  <c:v>1708</c:v>
                </c:pt>
                <c:pt idx="636">
                  <c:v>1708</c:v>
                </c:pt>
                <c:pt idx="637">
                  <c:v>1708</c:v>
                </c:pt>
                <c:pt idx="638">
                  <c:v>1718</c:v>
                </c:pt>
                <c:pt idx="639">
                  <c:v>1718</c:v>
                </c:pt>
                <c:pt idx="640">
                  <c:v>1718</c:v>
                </c:pt>
                <c:pt idx="641">
                  <c:v>1718</c:v>
                </c:pt>
                <c:pt idx="642">
                  <c:v>1718</c:v>
                </c:pt>
                <c:pt idx="643">
                  <c:v>1718</c:v>
                </c:pt>
                <c:pt idx="644">
                  <c:v>1718</c:v>
                </c:pt>
                <c:pt idx="645">
                  <c:v>1708</c:v>
                </c:pt>
                <c:pt idx="646">
                  <c:v>1718</c:v>
                </c:pt>
                <c:pt idx="647">
                  <c:v>1718</c:v>
                </c:pt>
                <c:pt idx="648">
                  <c:v>1718</c:v>
                </c:pt>
                <c:pt idx="649">
                  <c:v>1718</c:v>
                </c:pt>
                <c:pt idx="650">
                  <c:v>1718</c:v>
                </c:pt>
                <c:pt idx="651">
                  <c:v>1718</c:v>
                </c:pt>
                <c:pt idx="652">
                  <c:v>1718</c:v>
                </c:pt>
                <c:pt idx="653">
                  <c:v>1718</c:v>
                </c:pt>
                <c:pt idx="654">
                  <c:v>1718</c:v>
                </c:pt>
                <c:pt idx="655">
                  <c:v>1718</c:v>
                </c:pt>
                <c:pt idx="656">
                  <c:v>1718</c:v>
                </c:pt>
                <c:pt idx="657">
                  <c:v>1718</c:v>
                </c:pt>
                <c:pt idx="658">
                  <c:v>1718</c:v>
                </c:pt>
                <c:pt idx="659">
                  <c:v>1718</c:v>
                </c:pt>
                <c:pt idx="660">
                  <c:v>1718</c:v>
                </c:pt>
                <c:pt idx="661">
                  <c:v>1718</c:v>
                </c:pt>
                <c:pt idx="662">
                  <c:v>1718</c:v>
                </c:pt>
                <c:pt idx="663">
                  <c:v>1718</c:v>
                </c:pt>
                <c:pt idx="664">
                  <c:v>1718</c:v>
                </c:pt>
                <c:pt idx="665">
                  <c:v>1718</c:v>
                </c:pt>
                <c:pt idx="666">
                  <c:v>1718</c:v>
                </c:pt>
                <c:pt idx="667">
                  <c:v>1718</c:v>
                </c:pt>
                <c:pt idx="668">
                  <c:v>1718</c:v>
                </c:pt>
                <c:pt idx="669">
                  <c:v>1718</c:v>
                </c:pt>
                <c:pt idx="670">
                  <c:v>1718</c:v>
                </c:pt>
                <c:pt idx="671">
                  <c:v>1718</c:v>
                </c:pt>
                <c:pt idx="672">
                  <c:v>1718</c:v>
                </c:pt>
                <c:pt idx="673">
                  <c:v>1718</c:v>
                </c:pt>
                <c:pt idx="674">
                  <c:v>1718</c:v>
                </c:pt>
                <c:pt idx="675">
                  <c:v>1718</c:v>
                </c:pt>
                <c:pt idx="676">
                  <c:v>1718</c:v>
                </c:pt>
                <c:pt idx="677">
                  <c:v>1718</c:v>
                </c:pt>
                <c:pt idx="678">
                  <c:v>1718</c:v>
                </c:pt>
                <c:pt idx="679">
                  <c:v>1718</c:v>
                </c:pt>
                <c:pt idx="680">
                  <c:v>1718</c:v>
                </c:pt>
                <c:pt idx="681">
                  <c:v>1718</c:v>
                </c:pt>
                <c:pt idx="682">
                  <c:v>1718</c:v>
                </c:pt>
                <c:pt idx="683">
                  <c:v>1718</c:v>
                </c:pt>
                <c:pt idx="684">
                  <c:v>1718</c:v>
                </c:pt>
                <c:pt idx="685">
                  <c:v>1718</c:v>
                </c:pt>
                <c:pt idx="686">
                  <c:v>1718</c:v>
                </c:pt>
                <c:pt idx="687">
                  <c:v>1718</c:v>
                </c:pt>
                <c:pt idx="688">
                  <c:v>1718</c:v>
                </c:pt>
                <c:pt idx="689">
                  <c:v>1718</c:v>
                </c:pt>
                <c:pt idx="690">
                  <c:v>1718</c:v>
                </c:pt>
                <c:pt idx="691">
                  <c:v>1718</c:v>
                </c:pt>
                <c:pt idx="692">
                  <c:v>1718</c:v>
                </c:pt>
                <c:pt idx="693">
                  <c:v>1718</c:v>
                </c:pt>
                <c:pt idx="694">
                  <c:v>1718</c:v>
                </c:pt>
                <c:pt idx="695">
                  <c:v>1718</c:v>
                </c:pt>
                <c:pt idx="696">
                  <c:v>1718</c:v>
                </c:pt>
                <c:pt idx="697">
                  <c:v>1718</c:v>
                </c:pt>
                <c:pt idx="698">
                  <c:v>1718</c:v>
                </c:pt>
                <c:pt idx="699">
                  <c:v>1718</c:v>
                </c:pt>
                <c:pt idx="700">
                  <c:v>1718</c:v>
                </c:pt>
                <c:pt idx="701">
                  <c:v>1718</c:v>
                </c:pt>
                <c:pt idx="702">
                  <c:v>1718</c:v>
                </c:pt>
                <c:pt idx="703">
                  <c:v>1718</c:v>
                </c:pt>
                <c:pt idx="704">
                  <c:v>1718</c:v>
                </c:pt>
                <c:pt idx="705">
                  <c:v>1718</c:v>
                </c:pt>
                <c:pt idx="706">
                  <c:v>1718</c:v>
                </c:pt>
                <c:pt idx="707">
                  <c:v>1728</c:v>
                </c:pt>
                <c:pt idx="708">
                  <c:v>1718</c:v>
                </c:pt>
                <c:pt idx="709">
                  <c:v>1718</c:v>
                </c:pt>
                <c:pt idx="710">
                  <c:v>1718</c:v>
                </c:pt>
                <c:pt idx="711">
                  <c:v>1728</c:v>
                </c:pt>
                <c:pt idx="712">
                  <c:v>1718</c:v>
                </c:pt>
                <c:pt idx="713">
                  <c:v>1718</c:v>
                </c:pt>
                <c:pt idx="714">
                  <c:v>1718</c:v>
                </c:pt>
                <c:pt idx="715">
                  <c:v>1718</c:v>
                </c:pt>
                <c:pt idx="716">
                  <c:v>1728</c:v>
                </c:pt>
                <c:pt idx="717">
                  <c:v>1728</c:v>
                </c:pt>
                <c:pt idx="718">
                  <c:v>1728</c:v>
                </c:pt>
                <c:pt idx="719">
                  <c:v>1728</c:v>
                </c:pt>
                <c:pt idx="720">
                  <c:v>1728</c:v>
                </c:pt>
                <c:pt idx="721">
                  <c:v>1728</c:v>
                </c:pt>
                <c:pt idx="722">
                  <c:v>1728</c:v>
                </c:pt>
                <c:pt idx="723">
                  <c:v>1728</c:v>
                </c:pt>
                <c:pt idx="724">
                  <c:v>1728</c:v>
                </c:pt>
                <c:pt idx="725">
                  <c:v>1728</c:v>
                </c:pt>
                <c:pt idx="726">
                  <c:v>1728</c:v>
                </c:pt>
                <c:pt idx="727">
                  <c:v>1728</c:v>
                </c:pt>
                <c:pt idx="728">
                  <c:v>1728</c:v>
                </c:pt>
                <c:pt idx="729">
                  <c:v>1728</c:v>
                </c:pt>
                <c:pt idx="730">
                  <c:v>1728</c:v>
                </c:pt>
                <c:pt idx="731">
                  <c:v>1728</c:v>
                </c:pt>
                <c:pt idx="732">
                  <c:v>1728</c:v>
                </c:pt>
                <c:pt idx="733">
                  <c:v>1728</c:v>
                </c:pt>
                <c:pt idx="734">
                  <c:v>1728</c:v>
                </c:pt>
                <c:pt idx="735">
                  <c:v>1728</c:v>
                </c:pt>
                <c:pt idx="736">
                  <c:v>1728</c:v>
                </c:pt>
                <c:pt idx="737">
                  <c:v>1728</c:v>
                </c:pt>
                <c:pt idx="738">
                  <c:v>1728</c:v>
                </c:pt>
                <c:pt idx="739">
                  <c:v>1728</c:v>
                </c:pt>
                <c:pt idx="740">
                  <c:v>1728</c:v>
                </c:pt>
                <c:pt idx="741">
                  <c:v>1728</c:v>
                </c:pt>
                <c:pt idx="742">
                  <c:v>1728</c:v>
                </c:pt>
                <c:pt idx="743">
                  <c:v>1728</c:v>
                </c:pt>
                <c:pt idx="744">
                  <c:v>1728</c:v>
                </c:pt>
                <c:pt idx="745">
                  <c:v>1728</c:v>
                </c:pt>
                <c:pt idx="746">
                  <c:v>1728</c:v>
                </c:pt>
                <c:pt idx="747">
                  <c:v>1728</c:v>
                </c:pt>
                <c:pt idx="748">
                  <c:v>1728</c:v>
                </c:pt>
                <c:pt idx="749">
                  <c:v>1728</c:v>
                </c:pt>
                <c:pt idx="750">
                  <c:v>1728</c:v>
                </c:pt>
                <c:pt idx="751">
                  <c:v>1728</c:v>
                </c:pt>
                <c:pt idx="752">
                  <c:v>1728</c:v>
                </c:pt>
                <c:pt idx="753">
                  <c:v>1728</c:v>
                </c:pt>
                <c:pt idx="754">
                  <c:v>1728</c:v>
                </c:pt>
                <c:pt idx="755">
                  <c:v>1728</c:v>
                </c:pt>
                <c:pt idx="756">
                  <c:v>1728</c:v>
                </c:pt>
                <c:pt idx="757">
                  <c:v>1728</c:v>
                </c:pt>
                <c:pt idx="758">
                  <c:v>1728</c:v>
                </c:pt>
                <c:pt idx="759">
                  <c:v>1728</c:v>
                </c:pt>
                <c:pt idx="760">
                  <c:v>1728</c:v>
                </c:pt>
                <c:pt idx="761">
                  <c:v>1728</c:v>
                </c:pt>
                <c:pt idx="762">
                  <c:v>1728</c:v>
                </c:pt>
                <c:pt idx="763">
                  <c:v>1728</c:v>
                </c:pt>
                <c:pt idx="764">
                  <c:v>1728</c:v>
                </c:pt>
                <c:pt idx="765">
                  <c:v>1728</c:v>
                </c:pt>
                <c:pt idx="766">
                  <c:v>1728</c:v>
                </c:pt>
                <c:pt idx="767">
                  <c:v>1728</c:v>
                </c:pt>
                <c:pt idx="768">
                  <c:v>1728</c:v>
                </c:pt>
                <c:pt idx="769">
                  <c:v>1728</c:v>
                </c:pt>
                <c:pt idx="770">
                  <c:v>1728</c:v>
                </c:pt>
                <c:pt idx="771">
                  <c:v>1728</c:v>
                </c:pt>
                <c:pt idx="772">
                  <c:v>1728</c:v>
                </c:pt>
                <c:pt idx="773">
                  <c:v>1728</c:v>
                </c:pt>
                <c:pt idx="774">
                  <c:v>1728</c:v>
                </c:pt>
                <c:pt idx="775">
                  <c:v>1728</c:v>
                </c:pt>
                <c:pt idx="776">
                  <c:v>1728</c:v>
                </c:pt>
                <c:pt idx="777">
                  <c:v>1728</c:v>
                </c:pt>
                <c:pt idx="778">
                  <c:v>1728</c:v>
                </c:pt>
                <c:pt idx="779">
                  <c:v>1728</c:v>
                </c:pt>
                <c:pt idx="780">
                  <c:v>1728</c:v>
                </c:pt>
                <c:pt idx="781">
                  <c:v>1728</c:v>
                </c:pt>
                <c:pt idx="782">
                  <c:v>1728</c:v>
                </c:pt>
                <c:pt idx="783">
                  <c:v>1728</c:v>
                </c:pt>
                <c:pt idx="784">
                  <c:v>1728</c:v>
                </c:pt>
                <c:pt idx="785">
                  <c:v>1728</c:v>
                </c:pt>
                <c:pt idx="786">
                  <c:v>1728</c:v>
                </c:pt>
                <c:pt idx="787">
                  <c:v>1728</c:v>
                </c:pt>
                <c:pt idx="788">
                  <c:v>1728</c:v>
                </c:pt>
                <c:pt idx="789">
                  <c:v>1728</c:v>
                </c:pt>
                <c:pt idx="790">
                  <c:v>1728</c:v>
                </c:pt>
                <c:pt idx="791">
                  <c:v>1728</c:v>
                </c:pt>
                <c:pt idx="792">
                  <c:v>1728</c:v>
                </c:pt>
                <c:pt idx="793">
                  <c:v>1728</c:v>
                </c:pt>
                <c:pt idx="794">
                  <c:v>1728</c:v>
                </c:pt>
                <c:pt idx="795">
                  <c:v>1728</c:v>
                </c:pt>
                <c:pt idx="796">
                  <c:v>1728</c:v>
                </c:pt>
                <c:pt idx="797">
                  <c:v>1738</c:v>
                </c:pt>
                <c:pt idx="798">
                  <c:v>1728</c:v>
                </c:pt>
                <c:pt idx="799">
                  <c:v>1738</c:v>
                </c:pt>
                <c:pt idx="800">
                  <c:v>1738</c:v>
                </c:pt>
                <c:pt idx="801">
                  <c:v>1728</c:v>
                </c:pt>
                <c:pt idx="802">
                  <c:v>1728</c:v>
                </c:pt>
                <c:pt idx="803">
                  <c:v>1728</c:v>
                </c:pt>
                <c:pt idx="804">
                  <c:v>1728</c:v>
                </c:pt>
                <c:pt idx="805">
                  <c:v>1738</c:v>
                </c:pt>
                <c:pt idx="806">
                  <c:v>1728</c:v>
                </c:pt>
                <c:pt idx="807">
                  <c:v>1738</c:v>
                </c:pt>
                <c:pt idx="808">
                  <c:v>1728</c:v>
                </c:pt>
                <c:pt idx="809">
                  <c:v>1738</c:v>
                </c:pt>
                <c:pt idx="810">
                  <c:v>1738</c:v>
                </c:pt>
                <c:pt idx="811">
                  <c:v>1728</c:v>
                </c:pt>
                <c:pt idx="812">
                  <c:v>1738</c:v>
                </c:pt>
                <c:pt idx="813">
                  <c:v>1738</c:v>
                </c:pt>
                <c:pt idx="814">
                  <c:v>1738</c:v>
                </c:pt>
                <c:pt idx="815">
                  <c:v>1738</c:v>
                </c:pt>
                <c:pt idx="816">
                  <c:v>1738</c:v>
                </c:pt>
                <c:pt idx="817">
                  <c:v>1738</c:v>
                </c:pt>
                <c:pt idx="818">
                  <c:v>1738</c:v>
                </c:pt>
                <c:pt idx="819">
                  <c:v>1738</c:v>
                </c:pt>
                <c:pt idx="820">
                  <c:v>1738</c:v>
                </c:pt>
                <c:pt idx="821">
                  <c:v>1738</c:v>
                </c:pt>
                <c:pt idx="822">
                  <c:v>1738</c:v>
                </c:pt>
                <c:pt idx="823">
                  <c:v>1738</c:v>
                </c:pt>
                <c:pt idx="824">
                  <c:v>1738</c:v>
                </c:pt>
                <c:pt idx="825">
                  <c:v>1738</c:v>
                </c:pt>
                <c:pt idx="826">
                  <c:v>1738</c:v>
                </c:pt>
                <c:pt idx="827">
                  <c:v>1738</c:v>
                </c:pt>
                <c:pt idx="828">
                  <c:v>1738</c:v>
                </c:pt>
                <c:pt idx="829">
                  <c:v>1728</c:v>
                </c:pt>
                <c:pt idx="830">
                  <c:v>1738</c:v>
                </c:pt>
                <c:pt idx="831">
                  <c:v>1738</c:v>
                </c:pt>
                <c:pt idx="832">
                  <c:v>1738</c:v>
                </c:pt>
                <c:pt idx="833">
                  <c:v>1738</c:v>
                </c:pt>
                <c:pt idx="834">
                  <c:v>1738</c:v>
                </c:pt>
                <c:pt idx="835">
                  <c:v>1738</c:v>
                </c:pt>
                <c:pt idx="836">
                  <c:v>1738</c:v>
                </c:pt>
                <c:pt idx="837">
                  <c:v>1738</c:v>
                </c:pt>
                <c:pt idx="838">
                  <c:v>1738</c:v>
                </c:pt>
                <c:pt idx="839">
                  <c:v>1738</c:v>
                </c:pt>
                <c:pt idx="840">
                  <c:v>1738</c:v>
                </c:pt>
                <c:pt idx="841">
                  <c:v>1738</c:v>
                </c:pt>
                <c:pt idx="842">
                  <c:v>1738</c:v>
                </c:pt>
                <c:pt idx="843">
                  <c:v>1738</c:v>
                </c:pt>
                <c:pt idx="844">
                  <c:v>1738</c:v>
                </c:pt>
                <c:pt idx="845">
                  <c:v>1738</c:v>
                </c:pt>
                <c:pt idx="846">
                  <c:v>1738</c:v>
                </c:pt>
                <c:pt idx="847">
                  <c:v>1738</c:v>
                </c:pt>
                <c:pt idx="848">
                  <c:v>1738</c:v>
                </c:pt>
                <c:pt idx="849">
                  <c:v>1738</c:v>
                </c:pt>
                <c:pt idx="850">
                  <c:v>1738</c:v>
                </c:pt>
                <c:pt idx="851">
                  <c:v>1738</c:v>
                </c:pt>
                <c:pt idx="852">
                  <c:v>1738</c:v>
                </c:pt>
                <c:pt idx="853">
                  <c:v>1738</c:v>
                </c:pt>
                <c:pt idx="854">
                  <c:v>1738</c:v>
                </c:pt>
                <c:pt idx="855">
                  <c:v>1738</c:v>
                </c:pt>
                <c:pt idx="856">
                  <c:v>1738</c:v>
                </c:pt>
                <c:pt idx="857">
                  <c:v>1738</c:v>
                </c:pt>
                <c:pt idx="858">
                  <c:v>1738</c:v>
                </c:pt>
                <c:pt idx="859">
                  <c:v>1738</c:v>
                </c:pt>
                <c:pt idx="860">
                  <c:v>1738</c:v>
                </c:pt>
                <c:pt idx="861">
                  <c:v>1738</c:v>
                </c:pt>
                <c:pt idx="862">
                  <c:v>1738</c:v>
                </c:pt>
                <c:pt idx="863">
                  <c:v>1738</c:v>
                </c:pt>
                <c:pt idx="864">
                  <c:v>1738</c:v>
                </c:pt>
                <c:pt idx="865">
                  <c:v>1738</c:v>
                </c:pt>
                <c:pt idx="866">
                  <c:v>1738</c:v>
                </c:pt>
                <c:pt idx="867">
                  <c:v>1738</c:v>
                </c:pt>
                <c:pt idx="868">
                  <c:v>1738</c:v>
                </c:pt>
                <c:pt idx="869">
                  <c:v>1738</c:v>
                </c:pt>
                <c:pt idx="870">
                  <c:v>1738</c:v>
                </c:pt>
                <c:pt idx="871">
                  <c:v>1738</c:v>
                </c:pt>
                <c:pt idx="872">
                  <c:v>1738</c:v>
                </c:pt>
                <c:pt idx="873">
                  <c:v>1738</c:v>
                </c:pt>
                <c:pt idx="874">
                  <c:v>1738</c:v>
                </c:pt>
                <c:pt idx="875">
                  <c:v>1738</c:v>
                </c:pt>
                <c:pt idx="876">
                  <c:v>1738</c:v>
                </c:pt>
                <c:pt idx="877">
                  <c:v>1738</c:v>
                </c:pt>
                <c:pt idx="878">
                  <c:v>1738</c:v>
                </c:pt>
                <c:pt idx="879">
                  <c:v>1738</c:v>
                </c:pt>
                <c:pt idx="880">
                  <c:v>1738</c:v>
                </c:pt>
                <c:pt idx="881">
                  <c:v>1738</c:v>
                </c:pt>
                <c:pt idx="882">
                  <c:v>1738</c:v>
                </c:pt>
                <c:pt idx="883">
                  <c:v>1738</c:v>
                </c:pt>
                <c:pt idx="884">
                  <c:v>1738</c:v>
                </c:pt>
                <c:pt idx="885">
                  <c:v>1738</c:v>
                </c:pt>
                <c:pt idx="886">
                  <c:v>1748</c:v>
                </c:pt>
                <c:pt idx="887">
                  <c:v>1738</c:v>
                </c:pt>
                <c:pt idx="888">
                  <c:v>1738</c:v>
                </c:pt>
                <c:pt idx="889">
                  <c:v>1738</c:v>
                </c:pt>
                <c:pt idx="890">
                  <c:v>1738</c:v>
                </c:pt>
                <c:pt idx="891">
                  <c:v>1738</c:v>
                </c:pt>
                <c:pt idx="892">
                  <c:v>1738</c:v>
                </c:pt>
                <c:pt idx="893">
                  <c:v>1738</c:v>
                </c:pt>
                <c:pt idx="894">
                  <c:v>1738</c:v>
                </c:pt>
                <c:pt idx="895">
                  <c:v>1738</c:v>
                </c:pt>
                <c:pt idx="896">
                  <c:v>1738</c:v>
                </c:pt>
                <c:pt idx="897">
                  <c:v>1738</c:v>
                </c:pt>
                <c:pt idx="898">
                  <c:v>1738</c:v>
                </c:pt>
                <c:pt idx="899">
                  <c:v>1748</c:v>
                </c:pt>
                <c:pt idx="900">
                  <c:v>1738</c:v>
                </c:pt>
                <c:pt idx="901">
                  <c:v>1738</c:v>
                </c:pt>
                <c:pt idx="902">
                  <c:v>1738</c:v>
                </c:pt>
                <c:pt idx="903">
                  <c:v>1738</c:v>
                </c:pt>
                <c:pt idx="904">
                  <c:v>1748</c:v>
                </c:pt>
                <c:pt idx="905">
                  <c:v>1748</c:v>
                </c:pt>
                <c:pt idx="906">
                  <c:v>1748</c:v>
                </c:pt>
                <c:pt idx="907">
                  <c:v>1738</c:v>
                </c:pt>
                <c:pt idx="908">
                  <c:v>1748</c:v>
                </c:pt>
                <c:pt idx="909">
                  <c:v>1748</c:v>
                </c:pt>
                <c:pt idx="910">
                  <c:v>1748</c:v>
                </c:pt>
                <c:pt idx="911">
                  <c:v>1748</c:v>
                </c:pt>
                <c:pt idx="912">
                  <c:v>1738</c:v>
                </c:pt>
                <c:pt idx="913">
                  <c:v>1748</c:v>
                </c:pt>
                <c:pt idx="914">
                  <c:v>1738</c:v>
                </c:pt>
                <c:pt idx="915">
                  <c:v>1748</c:v>
                </c:pt>
                <c:pt idx="916">
                  <c:v>1748</c:v>
                </c:pt>
                <c:pt idx="917">
                  <c:v>1748</c:v>
                </c:pt>
                <c:pt idx="918">
                  <c:v>1738</c:v>
                </c:pt>
                <c:pt idx="919">
                  <c:v>1748</c:v>
                </c:pt>
                <c:pt idx="920">
                  <c:v>1748</c:v>
                </c:pt>
                <c:pt idx="921">
                  <c:v>1748</c:v>
                </c:pt>
                <c:pt idx="922">
                  <c:v>1748</c:v>
                </c:pt>
                <c:pt idx="923">
                  <c:v>1748</c:v>
                </c:pt>
                <c:pt idx="924">
                  <c:v>1748</c:v>
                </c:pt>
                <c:pt idx="925">
                  <c:v>1748</c:v>
                </c:pt>
                <c:pt idx="926">
                  <c:v>1748</c:v>
                </c:pt>
                <c:pt idx="927">
                  <c:v>1748</c:v>
                </c:pt>
                <c:pt idx="928">
                  <c:v>1748</c:v>
                </c:pt>
                <c:pt idx="929">
                  <c:v>1748</c:v>
                </c:pt>
                <c:pt idx="930">
                  <c:v>1748</c:v>
                </c:pt>
                <c:pt idx="931">
                  <c:v>1748</c:v>
                </c:pt>
                <c:pt idx="932">
                  <c:v>1748</c:v>
                </c:pt>
                <c:pt idx="933">
                  <c:v>1748</c:v>
                </c:pt>
                <c:pt idx="934">
                  <c:v>1748</c:v>
                </c:pt>
                <c:pt idx="935">
                  <c:v>1748</c:v>
                </c:pt>
                <c:pt idx="936">
                  <c:v>1748</c:v>
                </c:pt>
                <c:pt idx="937">
                  <c:v>1748</c:v>
                </c:pt>
                <c:pt idx="938">
                  <c:v>1748</c:v>
                </c:pt>
                <c:pt idx="939">
                  <c:v>1748</c:v>
                </c:pt>
                <c:pt idx="940">
                  <c:v>1748</c:v>
                </c:pt>
                <c:pt idx="941">
                  <c:v>1748</c:v>
                </c:pt>
                <c:pt idx="942">
                  <c:v>1748</c:v>
                </c:pt>
                <c:pt idx="943">
                  <c:v>1748</c:v>
                </c:pt>
                <c:pt idx="944">
                  <c:v>1748</c:v>
                </c:pt>
                <c:pt idx="945">
                  <c:v>1748</c:v>
                </c:pt>
                <c:pt idx="946">
                  <c:v>1748</c:v>
                </c:pt>
                <c:pt idx="947">
                  <c:v>1748</c:v>
                </c:pt>
                <c:pt idx="948">
                  <c:v>1748</c:v>
                </c:pt>
                <c:pt idx="949">
                  <c:v>1748</c:v>
                </c:pt>
                <c:pt idx="950">
                  <c:v>1748</c:v>
                </c:pt>
                <c:pt idx="951">
                  <c:v>1748</c:v>
                </c:pt>
                <c:pt idx="952">
                  <c:v>1748</c:v>
                </c:pt>
                <c:pt idx="953">
                  <c:v>1748</c:v>
                </c:pt>
                <c:pt idx="954">
                  <c:v>1748</c:v>
                </c:pt>
                <c:pt idx="955">
                  <c:v>1748</c:v>
                </c:pt>
                <c:pt idx="956">
                  <c:v>1748</c:v>
                </c:pt>
                <c:pt idx="957">
                  <c:v>1748</c:v>
                </c:pt>
                <c:pt idx="958">
                  <c:v>1748</c:v>
                </c:pt>
                <c:pt idx="959">
                  <c:v>1748</c:v>
                </c:pt>
                <c:pt idx="960">
                  <c:v>1748</c:v>
                </c:pt>
                <c:pt idx="961">
                  <c:v>1748</c:v>
                </c:pt>
                <c:pt idx="962">
                  <c:v>1748</c:v>
                </c:pt>
                <c:pt idx="963">
                  <c:v>1748</c:v>
                </c:pt>
                <c:pt idx="964">
                  <c:v>1748</c:v>
                </c:pt>
                <c:pt idx="965">
                  <c:v>1748</c:v>
                </c:pt>
                <c:pt idx="966">
                  <c:v>1748</c:v>
                </c:pt>
                <c:pt idx="967">
                  <c:v>1748</c:v>
                </c:pt>
                <c:pt idx="968">
                  <c:v>1748</c:v>
                </c:pt>
                <c:pt idx="969">
                  <c:v>1748</c:v>
                </c:pt>
                <c:pt idx="970">
                  <c:v>1748</c:v>
                </c:pt>
                <c:pt idx="971">
                  <c:v>1748</c:v>
                </c:pt>
                <c:pt idx="972">
                  <c:v>1748</c:v>
                </c:pt>
                <c:pt idx="973">
                  <c:v>1748</c:v>
                </c:pt>
                <c:pt idx="974">
                  <c:v>1748</c:v>
                </c:pt>
                <c:pt idx="975">
                  <c:v>1748</c:v>
                </c:pt>
                <c:pt idx="976">
                  <c:v>1748</c:v>
                </c:pt>
                <c:pt idx="977">
                  <c:v>1748</c:v>
                </c:pt>
                <c:pt idx="978">
                  <c:v>1748</c:v>
                </c:pt>
                <c:pt idx="979">
                  <c:v>1748</c:v>
                </c:pt>
                <c:pt idx="980">
                  <c:v>1748</c:v>
                </c:pt>
                <c:pt idx="981">
                  <c:v>1748</c:v>
                </c:pt>
                <c:pt idx="982">
                  <c:v>1748</c:v>
                </c:pt>
                <c:pt idx="983">
                  <c:v>1748</c:v>
                </c:pt>
                <c:pt idx="984">
                  <c:v>1748</c:v>
                </c:pt>
                <c:pt idx="985">
                  <c:v>1748</c:v>
                </c:pt>
                <c:pt idx="986">
                  <c:v>1748</c:v>
                </c:pt>
                <c:pt idx="987">
                  <c:v>1748</c:v>
                </c:pt>
                <c:pt idx="988">
                  <c:v>1748</c:v>
                </c:pt>
                <c:pt idx="989">
                  <c:v>1748</c:v>
                </c:pt>
                <c:pt idx="990">
                  <c:v>1748</c:v>
                </c:pt>
                <c:pt idx="991">
                  <c:v>1748</c:v>
                </c:pt>
                <c:pt idx="992">
                  <c:v>1748</c:v>
                </c:pt>
                <c:pt idx="993">
                  <c:v>1748</c:v>
                </c:pt>
                <c:pt idx="994">
                  <c:v>1748</c:v>
                </c:pt>
                <c:pt idx="995">
                  <c:v>1748</c:v>
                </c:pt>
                <c:pt idx="996">
                  <c:v>1748</c:v>
                </c:pt>
                <c:pt idx="997">
                  <c:v>1748</c:v>
                </c:pt>
                <c:pt idx="998">
                  <c:v>1748</c:v>
                </c:pt>
                <c:pt idx="999">
                  <c:v>1748</c:v>
                </c:pt>
                <c:pt idx="1000">
                  <c:v>1748</c:v>
                </c:pt>
                <c:pt idx="1001">
                  <c:v>1748</c:v>
                </c:pt>
                <c:pt idx="1002">
                  <c:v>1748</c:v>
                </c:pt>
                <c:pt idx="1003">
                  <c:v>1748</c:v>
                </c:pt>
                <c:pt idx="1004">
                  <c:v>1748</c:v>
                </c:pt>
                <c:pt idx="1005">
                  <c:v>1748</c:v>
                </c:pt>
                <c:pt idx="1006">
                  <c:v>1748</c:v>
                </c:pt>
                <c:pt idx="1007">
                  <c:v>1748</c:v>
                </c:pt>
                <c:pt idx="1008">
                  <c:v>1748</c:v>
                </c:pt>
                <c:pt idx="1009">
                  <c:v>1748</c:v>
                </c:pt>
                <c:pt idx="1010">
                  <c:v>1748</c:v>
                </c:pt>
                <c:pt idx="1011">
                  <c:v>1748</c:v>
                </c:pt>
                <c:pt idx="1012">
                  <c:v>1758</c:v>
                </c:pt>
                <c:pt idx="1013">
                  <c:v>1748</c:v>
                </c:pt>
                <c:pt idx="1014">
                  <c:v>1748</c:v>
                </c:pt>
                <c:pt idx="1015">
                  <c:v>1748</c:v>
                </c:pt>
                <c:pt idx="1016">
                  <c:v>1758</c:v>
                </c:pt>
                <c:pt idx="1017">
                  <c:v>1748</c:v>
                </c:pt>
                <c:pt idx="1018">
                  <c:v>1748</c:v>
                </c:pt>
                <c:pt idx="1019">
                  <c:v>1758</c:v>
                </c:pt>
                <c:pt idx="1020">
                  <c:v>1748</c:v>
                </c:pt>
                <c:pt idx="1021">
                  <c:v>1748</c:v>
                </c:pt>
                <c:pt idx="1022">
                  <c:v>1748</c:v>
                </c:pt>
                <c:pt idx="1023">
                  <c:v>1748</c:v>
                </c:pt>
                <c:pt idx="1024">
                  <c:v>1748</c:v>
                </c:pt>
                <c:pt idx="1025">
                  <c:v>1748</c:v>
                </c:pt>
                <c:pt idx="1026">
                  <c:v>1748</c:v>
                </c:pt>
                <c:pt idx="1027">
                  <c:v>1748</c:v>
                </c:pt>
                <c:pt idx="1028">
                  <c:v>1748</c:v>
                </c:pt>
                <c:pt idx="1029">
                  <c:v>1758</c:v>
                </c:pt>
                <c:pt idx="1030">
                  <c:v>1758</c:v>
                </c:pt>
                <c:pt idx="1031">
                  <c:v>1758</c:v>
                </c:pt>
                <c:pt idx="1032">
                  <c:v>1758</c:v>
                </c:pt>
                <c:pt idx="1033">
                  <c:v>1758</c:v>
                </c:pt>
                <c:pt idx="1034">
                  <c:v>1758</c:v>
                </c:pt>
                <c:pt idx="1035">
                  <c:v>1748</c:v>
                </c:pt>
                <c:pt idx="1036">
                  <c:v>1758</c:v>
                </c:pt>
                <c:pt idx="1037">
                  <c:v>1758</c:v>
                </c:pt>
                <c:pt idx="1038">
                  <c:v>1758</c:v>
                </c:pt>
                <c:pt idx="1039">
                  <c:v>1758</c:v>
                </c:pt>
                <c:pt idx="1040">
                  <c:v>1758</c:v>
                </c:pt>
                <c:pt idx="1041">
                  <c:v>1758</c:v>
                </c:pt>
                <c:pt idx="1042">
                  <c:v>1758</c:v>
                </c:pt>
                <c:pt idx="1043">
                  <c:v>1758</c:v>
                </c:pt>
                <c:pt idx="1044">
                  <c:v>1758</c:v>
                </c:pt>
                <c:pt idx="1045">
                  <c:v>1758</c:v>
                </c:pt>
                <c:pt idx="1046">
                  <c:v>1758</c:v>
                </c:pt>
                <c:pt idx="1047">
                  <c:v>1758</c:v>
                </c:pt>
                <c:pt idx="1048">
                  <c:v>1758</c:v>
                </c:pt>
                <c:pt idx="1049">
                  <c:v>1758</c:v>
                </c:pt>
                <c:pt idx="1050">
                  <c:v>1758</c:v>
                </c:pt>
                <c:pt idx="1051">
                  <c:v>1758</c:v>
                </c:pt>
                <c:pt idx="1052">
                  <c:v>1758</c:v>
                </c:pt>
                <c:pt idx="1053">
                  <c:v>1758</c:v>
                </c:pt>
                <c:pt idx="1054">
                  <c:v>1758</c:v>
                </c:pt>
                <c:pt idx="1055">
                  <c:v>1758</c:v>
                </c:pt>
                <c:pt idx="1056">
                  <c:v>1758</c:v>
                </c:pt>
                <c:pt idx="1057">
                  <c:v>1758</c:v>
                </c:pt>
                <c:pt idx="1058">
                  <c:v>1758</c:v>
                </c:pt>
                <c:pt idx="1059">
                  <c:v>1758</c:v>
                </c:pt>
                <c:pt idx="1060">
                  <c:v>1758</c:v>
                </c:pt>
                <c:pt idx="1061">
                  <c:v>1758</c:v>
                </c:pt>
                <c:pt idx="1062">
                  <c:v>1758</c:v>
                </c:pt>
                <c:pt idx="1063">
                  <c:v>1758</c:v>
                </c:pt>
                <c:pt idx="1064">
                  <c:v>1758</c:v>
                </c:pt>
                <c:pt idx="1065">
                  <c:v>1758</c:v>
                </c:pt>
                <c:pt idx="1066">
                  <c:v>1758</c:v>
                </c:pt>
                <c:pt idx="1067">
                  <c:v>1758</c:v>
                </c:pt>
                <c:pt idx="1068">
                  <c:v>1758</c:v>
                </c:pt>
                <c:pt idx="1069">
                  <c:v>1758</c:v>
                </c:pt>
                <c:pt idx="1070">
                  <c:v>1758</c:v>
                </c:pt>
                <c:pt idx="1071">
                  <c:v>1758</c:v>
                </c:pt>
                <c:pt idx="1072">
                  <c:v>1758</c:v>
                </c:pt>
                <c:pt idx="1073">
                  <c:v>1758</c:v>
                </c:pt>
                <c:pt idx="1074">
                  <c:v>1758</c:v>
                </c:pt>
                <c:pt idx="1075">
                  <c:v>1758</c:v>
                </c:pt>
                <c:pt idx="1076">
                  <c:v>1758</c:v>
                </c:pt>
                <c:pt idx="1077">
                  <c:v>1758</c:v>
                </c:pt>
                <c:pt idx="1078">
                  <c:v>1758</c:v>
                </c:pt>
                <c:pt idx="1079">
                  <c:v>1758</c:v>
                </c:pt>
                <c:pt idx="1080">
                  <c:v>1758</c:v>
                </c:pt>
                <c:pt idx="1081">
                  <c:v>1758</c:v>
                </c:pt>
                <c:pt idx="1082">
                  <c:v>1758</c:v>
                </c:pt>
                <c:pt idx="1083">
                  <c:v>1758</c:v>
                </c:pt>
                <c:pt idx="1084">
                  <c:v>1758</c:v>
                </c:pt>
                <c:pt idx="1085">
                  <c:v>1758</c:v>
                </c:pt>
                <c:pt idx="1086">
                  <c:v>1758</c:v>
                </c:pt>
                <c:pt idx="1087">
                  <c:v>1758</c:v>
                </c:pt>
                <c:pt idx="1088">
                  <c:v>1758</c:v>
                </c:pt>
                <c:pt idx="1089">
                  <c:v>1758</c:v>
                </c:pt>
                <c:pt idx="1090">
                  <c:v>1758</c:v>
                </c:pt>
                <c:pt idx="1091">
                  <c:v>1758</c:v>
                </c:pt>
                <c:pt idx="1092">
                  <c:v>1758</c:v>
                </c:pt>
                <c:pt idx="1093">
                  <c:v>1758</c:v>
                </c:pt>
                <c:pt idx="1094">
                  <c:v>1758</c:v>
                </c:pt>
                <c:pt idx="1095">
                  <c:v>1758</c:v>
                </c:pt>
                <c:pt idx="1096">
                  <c:v>1758</c:v>
                </c:pt>
                <c:pt idx="1097">
                  <c:v>1768</c:v>
                </c:pt>
                <c:pt idx="1098">
                  <c:v>1768</c:v>
                </c:pt>
                <c:pt idx="1099">
                  <c:v>1768</c:v>
                </c:pt>
                <c:pt idx="1100">
                  <c:v>1768</c:v>
                </c:pt>
                <c:pt idx="1101">
                  <c:v>1758</c:v>
                </c:pt>
                <c:pt idx="1102">
                  <c:v>1768</c:v>
                </c:pt>
                <c:pt idx="1103">
                  <c:v>1768</c:v>
                </c:pt>
                <c:pt idx="1104">
                  <c:v>1768</c:v>
                </c:pt>
                <c:pt idx="1105">
                  <c:v>1768</c:v>
                </c:pt>
                <c:pt idx="1106">
                  <c:v>1768</c:v>
                </c:pt>
                <c:pt idx="1107">
                  <c:v>1768</c:v>
                </c:pt>
                <c:pt idx="1108">
                  <c:v>1768</c:v>
                </c:pt>
                <c:pt idx="1109">
                  <c:v>1768</c:v>
                </c:pt>
                <c:pt idx="1110">
                  <c:v>1768</c:v>
                </c:pt>
                <c:pt idx="1111">
                  <c:v>1768</c:v>
                </c:pt>
                <c:pt idx="1112">
                  <c:v>1768</c:v>
                </c:pt>
                <c:pt idx="1113">
                  <c:v>1768</c:v>
                </c:pt>
                <c:pt idx="1114">
                  <c:v>1768</c:v>
                </c:pt>
                <c:pt idx="1115">
                  <c:v>1768</c:v>
                </c:pt>
                <c:pt idx="1116">
                  <c:v>1768</c:v>
                </c:pt>
                <c:pt idx="1117">
                  <c:v>1768</c:v>
                </c:pt>
                <c:pt idx="1118">
                  <c:v>1768</c:v>
                </c:pt>
                <c:pt idx="1119">
                  <c:v>1768</c:v>
                </c:pt>
                <c:pt idx="1120">
                  <c:v>1768</c:v>
                </c:pt>
                <c:pt idx="1121">
                  <c:v>1768</c:v>
                </c:pt>
                <c:pt idx="1122">
                  <c:v>1768</c:v>
                </c:pt>
                <c:pt idx="1123">
                  <c:v>1768</c:v>
                </c:pt>
                <c:pt idx="1124">
                  <c:v>1768</c:v>
                </c:pt>
                <c:pt idx="1125">
                  <c:v>1768</c:v>
                </c:pt>
                <c:pt idx="1126">
                  <c:v>1768</c:v>
                </c:pt>
                <c:pt idx="1127">
                  <c:v>1768</c:v>
                </c:pt>
                <c:pt idx="1128">
                  <c:v>1768</c:v>
                </c:pt>
                <c:pt idx="1129">
                  <c:v>1768</c:v>
                </c:pt>
                <c:pt idx="1130">
                  <c:v>1768</c:v>
                </c:pt>
                <c:pt idx="1131">
                  <c:v>1768</c:v>
                </c:pt>
                <c:pt idx="1132">
                  <c:v>1768</c:v>
                </c:pt>
                <c:pt idx="1133">
                  <c:v>1768</c:v>
                </c:pt>
                <c:pt idx="1134">
                  <c:v>1768</c:v>
                </c:pt>
                <c:pt idx="1135">
                  <c:v>1768</c:v>
                </c:pt>
                <c:pt idx="1136">
                  <c:v>1768</c:v>
                </c:pt>
                <c:pt idx="1137">
                  <c:v>1768</c:v>
                </c:pt>
                <c:pt idx="1138">
                  <c:v>1768</c:v>
                </c:pt>
                <c:pt idx="1139">
                  <c:v>1768</c:v>
                </c:pt>
                <c:pt idx="1140">
                  <c:v>1768</c:v>
                </c:pt>
                <c:pt idx="1141">
                  <c:v>1768</c:v>
                </c:pt>
                <c:pt idx="1142">
                  <c:v>1768</c:v>
                </c:pt>
                <c:pt idx="1143">
                  <c:v>1768</c:v>
                </c:pt>
                <c:pt idx="1144">
                  <c:v>1768</c:v>
                </c:pt>
                <c:pt idx="1145">
                  <c:v>1768</c:v>
                </c:pt>
                <c:pt idx="1146">
                  <c:v>1768</c:v>
                </c:pt>
                <c:pt idx="1147">
                  <c:v>1768</c:v>
                </c:pt>
                <c:pt idx="1148">
                  <c:v>1768</c:v>
                </c:pt>
                <c:pt idx="1149">
                  <c:v>1768</c:v>
                </c:pt>
                <c:pt idx="1150">
                  <c:v>1768</c:v>
                </c:pt>
                <c:pt idx="1151">
                  <c:v>1768</c:v>
                </c:pt>
                <c:pt idx="1152">
                  <c:v>1768</c:v>
                </c:pt>
                <c:pt idx="1153">
                  <c:v>1768</c:v>
                </c:pt>
                <c:pt idx="1154">
                  <c:v>1768</c:v>
                </c:pt>
                <c:pt idx="1155">
                  <c:v>1768</c:v>
                </c:pt>
                <c:pt idx="1156">
                  <c:v>1768</c:v>
                </c:pt>
                <c:pt idx="1157">
                  <c:v>1768</c:v>
                </c:pt>
                <c:pt idx="1158">
                  <c:v>1768</c:v>
                </c:pt>
                <c:pt idx="1159">
                  <c:v>1768</c:v>
                </c:pt>
                <c:pt idx="1160">
                  <c:v>1768</c:v>
                </c:pt>
                <c:pt idx="1161">
                  <c:v>1768</c:v>
                </c:pt>
                <c:pt idx="1162">
                  <c:v>1768</c:v>
                </c:pt>
                <c:pt idx="1163">
                  <c:v>1768</c:v>
                </c:pt>
                <c:pt idx="1164">
                  <c:v>1768</c:v>
                </c:pt>
                <c:pt idx="1165">
                  <c:v>1768</c:v>
                </c:pt>
                <c:pt idx="1166">
                  <c:v>1768</c:v>
                </c:pt>
                <c:pt idx="1167">
                  <c:v>1768</c:v>
                </c:pt>
                <c:pt idx="1168">
                  <c:v>1768</c:v>
                </c:pt>
                <c:pt idx="1169">
                  <c:v>1778</c:v>
                </c:pt>
                <c:pt idx="1170">
                  <c:v>1768</c:v>
                </c:pt>
                <c:pt idx="1171">
                  <c:v>1768</c:v>
                </c:pt>
                <c:pt idx="1172">
                  <c:v>1778</c:v>
                </c:pt>
                <c:pt idx="1173">
                  <c:v>1768</c:v>
                </c:pt>
                <c:pt idx="1174">
                  <c:v>1768</c:v>
                </c:pt>
                <c:pt idx="1175">
                  <c:v>1768</c:v>
                </c:pt>
                <c:pt idx="1176">
                  <c:v>1768</c:v>
                </c:pt>
                <c:pt idx="1177">
                  <c:v>1778</c:v>
                </c:pt>
                <c:pt idx="1178">
                  <c:v>1768</c:v>
                </c:pt>
                <c:pt idx="1179">
                  <c:v>1768</c:v>
                </c:pt>
                <c:pt idx="1180">
                  <c:v>1768</c:v>
                </c:pt>
                <c:pt idx="1181">
                  <c:v>1778</c:v>
                </c:pt>
                <c:pt idx="1182">
                  <c:v>1768</c:v>
                </c:pt>
                <c:pt idx="1183">
                  <c:v>1778</c:v>
                </c:pt>
                <c:pt idx="1184">
                  <c:v>1768</c:v>
                </c:pt>
                <c:pt idx="1185">
                  <c:v>1768</c:v>
                </c:pt>
                <c:pt idx="1186">
                  <c:v>1768</c:v>
                </c:pt>
                <c:pt idx="1187">
                  <c:v>1768</c:v>
                </c:pt>
                <c:pt idx="1188">
                  <c:v>1778</c:v>
                </c:pt>
                <c:pt idx="1189">
                  <c:v>1778</c:v>
                </c:pt>
                <c:pt idx="1190">
                  <c:v>1778</c:v>
                </c:pt>
                <c:pt idx="1191">
                  <c:v>1778</c:v>
                </c:pt>
                <c:pt idx="1192">
                  <c:v>1778</c:v>
                </c:pt>
                <c:pt idx="1193">
                  <c:v>1778</c:v>
                </c:pt>
                <c:pt idx="1194">
                  <c:v>1768</c:v>
                </c:pt>
                <c:pt idx="1195">
                  <c:v>1778</c:v>
                </c:pt>
                <c:pt idx="1196">
                  <c:v>1778</c:v>
                </c:pt>
                <c:pt idx="1197">
                  <c:v>1778</c:v>
                </c:pt>
                <c:pt idx="1198">
                  <c:v>1778</c:v>
                </c:pt>
                <c:pt idx="1199">
                  <c:v>1778</c:v>
                </c:pt>
                <c:pt idx="1200">
                  <c:v>1778</c:v>
                </c:pt>
                <c:pt idx="1201">
                  <c:v>1778</c:v>
                </c:pt>
                <c:pt idx="1202">
                  <c:v>1778</c:v>
                </c:pt>
                <c:pt idx="1203">
                  <c:v>1778</c:v>
                </c:pt>
                <c:pt idx="1204">
                  <c:v>1778</c:v>
                </c:pt>
                <c:pt idx="1205">
                  <c:v>1778</c:v>
                </c:pt>
                <c:pt idx="1206">
                  <c:v>1778</c:v>
                </c:pt>
                <c:pt idx="1207">
                  <c:v>1778</c:v>
                </c:pt>
                <c:pt idx="1208">
                  <c:v>1778</c:v>
                </c:pt>
                <c:pt idx="1209">
                  <c:v>1778</c:v>
                </c:pt>
                <c:pt idx="1210">
                  <c:v>1778</c:v>
                </c:pt>
                <c:pt idx="1211">
                  <c:v>1778</c:v>
                </c:pt>
                <c:pt idx="1212">
                  <c:v>1778</c:v>
                </c:pt>
                <c:pt idx="1213">
                  <c:v>1778</c:v>
                </c:pt>
                <c:pt idx="1214">
                  <c:v>1778</c:v>
                </c:pt>
                <c:pt idx="1215">
                  <c:v>1778</c:v>
                </c:pt>
                <c:pt idx="1216">
                  <c:v>1778</c:v>
                </c:pt>
                <c:pt idx="1217">
                  <c:v>1778</c:v>
                </c:pt>
                <c:pt idx="1218">
                  <c:v>1778</c:v>
                </c:pt>
                <c:pt idx="1219">
                  <c:v>1778</c:v>
                </c:pt>
                <c:pt idx="1220">
                  <c:v>1778</c:v>
                </c:pt>
                <c:pt idx="1221">
                  <c:v>1778</c:v>
                </c:pt>
                <c:pt idx="1222">
                  <c:v>1778</c:v>
                </c:pt>
                <c:pt idx="1223">
                  <c:v>1778</c:v>
                </c:pt>
                <c:pt idx="1224">
                  <c:v>1778</c:v>
                </c:pt>
                <c:pt idx="1225">
                  <c:v>1778</c:v>
                </c:pt>
                <c:pt idx="1226">
                  <c:v>1778</c:v>
                </c:pt>
                <c:pt idx="1227">
                  <c:v>1778</c:v>
                </c:pt>
                <c:pt idx="1228">
                  <c:v>1778</c:v>
                </c:pt>
                <c:pt idx="1229">
                  <c:v>1778</c:v>
                </c:pt>
                <c:pt idx="1230">
                  <c:v>1778</c:v>
                </c:pt>
                <c:pt idx="1231">
                  <c:v>1778</c:v>
                </c:pt>
                <c:pt idx="1232">
                  <c:v>1778</c:v>
                </c:pt>
                <c:pt idx="1233">
                  <c:v>1778</c:v>
                </c:pt>
                <c:pt idx="1234">
                  <c:v>1778</c:v>
                </c:pt>
                <c:pt idx="1235">
                  <c:v>1778</c:v>
                </c:pt>
                <c:pt idx="1236">
                  <c:v>1778</c:v>
                </c:pt>
                <c:pt idx="1237">
                  <c:v>1778</c:v>
                </c:pt>
                <c:pt idx="1238">
                  <c:v>1778</c:v>
                </c:pt>
                <c:pt idx="1239">
                  <c:v>1778</c:v>
                </c:pt>
                <c:pt idx="1240">
                  <c:v>1778</c:v>
                </c:pt>
                <c:pt idx="1241">
                  <c:v>1778</c:v>
                </c:pt>
                <c:pt idx="1242">
                  <c:v>1778</c:v>
                </c:pt>
                <c:pt idx="1243">
                  <c:v>1778</c:v>
                </c:pt>
                <c:pt idx="1244">
                  <c:v>1778</c:v>
                </c:pt>
                <c:pt idx="1245">
                  <c:v>1778</c:v>
                </c:pt>
                <c:pt idx="1246">
                  <c:v>1778</c:v>
                </c:pt>
                <c:pt idx="1247">
                  <c:v>1778</c:v>
                </c:pt>
                <c:pt idx="1248">
                  <c:v>1778</c:v>
                </c:pt>
                <c:pt idx="1249">
                  <c:v>1778</c:v>
                </c:pt>
                <c:pt idx="1250">
                  <c:v>1778</c:v>
                </c:pt>
                <c:pt idx="1251">
                  <c:v>1778</c:v>
                </c:pt>
                <c:pt idx="1252">
                  <c:v>1778</c:v>
                </c:pt>
                <c:pt idx="1253">
                  <c:v>1778</c:v>
                </c:pt>
                <c:pt idx="1254">
                  <c:v>1778</c:v>
                </c:pt>
                <c:pt idx="1255">
                  <c:v>1778</c:v>
                </c:pt>
                <c:pt idx="1256">
                  <c:v>1778</c:v>
                </c:pt>
                <c:pt idx="1257">
                  <c:v>1778</c:v>
                </c:pt>
                <c:pt idx="1258">
                  <c:v>1778</c:v>
                </c:pt>
                <c:pt idx="1259">
                  <c:v>1778</c:v>
                </c:pt>
                <c:pt idx="1260">
                  <c:v>1778</c:v>
                </c:pt>
                <c:pt idx="1261">
                  <c:v>1778</c:v>
                </c:pt>
                <c:pt idx="1262">
                  <c:v>1778</c:v>
                </c:pt>
                <c:pt idx="1263">
                  <c:v>1778</c:v>
                </c:pt>
                <c:pt idx="1264">
                  <c:v>1778</c:v>
                </c:pt>
                <c:pt idx="1265">
                  <c:v>1778</c:v>
                </c:pt>
                <c:pt idx="1266">
                  <c:v>1778</c:v>
                </c:pt>
                <c:pt idx="1267">
                  <c:v>1778</c:v>
                </c:pt>
                <c:pt idx="1268">
                  <c:v>1778</c:v>
                </c:pt>
                <c:pt idx="1269">
                  <c:v>1778</c:v>
                </c:pt>
                <c:pt idx="1270">
                  <c:v>1778</c:v>
                </c:pt>
                <c:pt idx="1271">
                  <c:v>1788</c:v>
                </c:pt>
                <c:pt idx="1272">
                  <c:v>1778</c:v>
                </c:pt>
                <c:pt idx="1273">
                  <c:v>1788</c:v>
                </c:pt>
                <c:pt idx="1274">
                  <c:v>1788</c:v>
                </c:pt>
                <c:pt idx="1275">
                  <c:v>1778</c:v>
                </c:pt>
                <c:pt idx="1276">
                  <c:v>1788</c:v>
                </c:pt>
                <c:pt idx="1277">
                  <c:v>1778</c:v>
                </c:pt>
                <c:pt idx="1278">
                  <c:v>1778</c:v>
                </c:pt>
                <c:pt idx="1279">
                  <c:v>1778</c:v>
                </c:pt>
                <c:pt idx="1280">
                  <c:v>1788</c:v>
                </c:pt>
                <c:pt idx="1281">
                  <c:v>1778</c:v>
                </c:pt>
                <c:pt idx="1282">
                  <c:v>1778</c:v>
                </c:pt>
                <c:pt idx="1283">
                  <c:v>1788</c:v>
                </c:pt>
                <c:pt idx="1284">
                  <c:v>1778</c:v>
                </c:pt>
                <c:pt idx="1285">
                  <c:v>1788</c:v>
                </c:pt>
                <c:pt idx="1286">
                  <c:v>1788</c:v>
                </c:pt>
                <c:pt idx="1287">
                  <c:v>1788</c:v>
                </c:pt>
                <c:pt idx="1288">
                  <c:v>1788</c:v>
                </c:pt>
                <c:pt idx="1289">
                  <c:v>1788</c:v>
                </c:pt>
                <c:pt idx="1290">
                  <c:v>1788</c:v>
                </c:pt>
                <c:pt idx="1291">
                  <c:v>1788</c:v>
                </c:pt>
                <c:pt idx="1292">
                  <c:v>1788</c:v>
                </c:pt>
                <c:pt idx="1293">
                  <c:v>1788</c:v>
                </c:pt>
                <c:pt idx="1294">
                  <c:v>1788</c:v>
                </c:pt>
                <c:pt idx="1295">
                  <c:v>1788</c:v>
                </c:pt>
                <c:pt idx="1296">
                  <c:v>1788</c:v>
                </c:pt>
                <c:pt idx="1297">
                  <c:v>1788</c:v>
                </c:pt>
                <c:pt idx="1298">
                  <c:v>1788</c:v>
                </c:pt>
                <c:pt idx="1299">
                  <c:v>1788</c:v>
                </c:pt>
                <c:pt idx="1300">
                  <c:v>1788</c:v>
                </c:pt>
                <c:pt idx="1301">
                  <c:v>1788</c:v>
                </c:pt>
                <c:pt idx="1302">
                  <c:v>1788</c:v>
                </c:pt>
                <c:pt idx="1303">
                  <c:v>1788</c:v>
                </c:pt>
                <c:pt idx="1304">
                  <c:v>1788</c:v>
                </c:pt>
                <c:pt idx="1305">
                  <c:v>1788</c:v>
                </c:pt>
                <c:pt idx="1306">
                  <c:v>1788</c:v>
                </c:pt>
                <c:pt idx="1307">
                  <c:v>1788</c:v>
                </c:pt>
                <c:pt idx="1308">
                  <c:v>1788</c:v>
                </c:pt>
                <c:pt idx="1309">
                  <c:v>1788</c:v>
                </c:pt>
                <c:pt idx="1310">
                  <c:v>1788</c:v>
                </c:pt>
                <c:pt idx="1311">
                  <c:v>1788</c:v>
                </c:pt>
                <c:pt idx="1312">
                  <c:v>1788</c:v>
                </c:pt>
                <c:pt idx="1313">
                  <c:v>1788</c:v>
                </c:pt>
                <c:pt idx="1314">
                  <c:v>1788</c:v>
                </c:pt>
                <c:pt idx="1315">
                  <c:v>1788</c:v>
                </c:pt>
                <c:pt idx="1316">
                  <c:v>1788</c:v>
                </c:pt>
                <c:pt idx="1317">
                  <c:v>1788</c:v>
                </c:pt>
                <c:pt idx="1318">
                  <c:v>1788</c:v>
                </c:pt>
                <c:pt idx="1319">
                  <c:v>1788</c:v>
                </c:pt>
                <c:pt idx="1320">
                  <c:v>1788</c:v>
                </c:pt>
                <c:pt idx="1321">
                  <c:v>1788</c:v>
                </c:pt>
                <c:pt idx="1322">
                  <c:v>1788</c:v>
                </c:pt>
                <c:pt idx="1323">
                  <c:v>1788</c:v>
                </c:pt>
                <c:pt idx="1324">
                  <c:v>1788</c:v>
                </c:pt>
                <c:pt idx="1325">
                  <c:v>1788</c:v>
                </c:pt>
                <c:pt idx="1326">
                  <c:v>1788</c:v>
                </c:pt>
                <c:pt idx="1327">
                  <c:v>1788</c:v>
                </c:pt>
                <c:pt idx="1328">
                  <c:v>1788</c:v>
                </c:pt>
                <c:pt idx="1329">
                  <c:v>1788</c:v>
                </c:pt>
                <c:pt idx="1330">
                  <c:v>1788</c:v>
                </c:pt>
                <c:pt idx="1331">
                  <c:v>1788</c:v>
                </c:pt>
                <c:pt idx="1332">
                  <c:v>1788</c:v>
                </c:pt>
                <c:pt idx="1333">
                  <c:v>1788</c:v>
                </c:pt>
                <c:pt idx="1334">
                  <c:v>1788</c:v>
                </c:pt>
                <c:pt idx="1335">
                  <c:v>1788</c:v>
                </c:pt>
                <c:pt idx="1336">
                  <c:v>1788</c:v>
                </c:pt>
                <c:pt idx="1337">
                  <c:v>1788</c:v>
                </c:pt>
                <c:pt idx="1338">
                  <c:v>1788</c:v>
                </c:pt>
                <c:pt idx="1339">
                  <c:v>1788</c:v>
                </c:pt>
                <c:pt idx="1340">
                  <c:v>1788</c:v>
                </c:pt>
                <c:pt idx="1341">
                  <c:v>1788</c:v>
                </c:pt>
                <c:pt idx="1342">
                  <c:v>1788</c:v>
                </c:pt>
                <c:pt idx="1343">
                  <c:v>1788</c:v>
                </c:pt>
                <c:pt idx="1344">
                  <c:v>1788</c:v>
                </c:pt>
                <c:pt idx="1345">
                  <c:v>1788</c:v>
                </c:pt>
                <c:pt idx="1346">
                  <c:v>1788</c:v>
                </c:pt>
                <c:pt idx="1347">
                  <c:v>1788</c:v>
                </c:pt>
                <c:pt idx="1348">
                  <c:v>1788</c:v>
                </c:pt>
                <c:pt idx="1349">
                  <c:v>1788</c:v>
                </c:pt>
                <c:pt idx="1350">
                  <c:v>1788</c:v>
                </c:pt>
                <c:pt idx="1351">
                  <c:v>1788</c:v>
                </c:pt>
                <c:pt idx="1352">
                  <c:v>1788</c:v>
                </c:pt>
                <c:pt idx="1353">
                  <c:v>1788</c:v>
                </c:pt>
                <c:pt idx="1354">
                  <c:v>1788</c:v>
                </c:pt>
                <c:pt idx="1355">
                  <c:v>1788</c:v>
                </c:pt>
                <c:pt idx="1356">
                  <c:v>1788</c:v>
                </c:pt>
                <c:pt idx="1357">
                  <c:v>1788</c:v>
                </c:pt>
                <c:pt idx="1358">
                  <c:v>1788</c:v>
                </c:pt>
                <c:pt idx="1359">
                  <c:v>1788</c:v>
                </c:pt>
                <c:pt idx="1360">
                  <c:v>1788</c:v>
                </c:pt>
                <c:pt idx="1361">
                  <c:v>1788</c:v>
                </c:pt>
                <c:pt idx="1362">
                  <c:v>1788</c:v>
                </c:pt>
                <c:pt idx="1363">
                  <c:v>1788</c:v>
                </c:pt>
                <c:pt idx="1364">
                  <c:v>1788</c:v>
                </c:pt>
                <c:pt idx="1365">
                  <c:v>1788</c:v>
                </c:pt>
                <c:pt idx="1366">
                  <c:v>1788</c:v>
                </c:pt>
                <c:pt idx="1367">
                  <c:v>1788</c:v>
                </c:pt>
                <c:pt idx="1368">
                  <c:v>1788</c:v>
                </c:pt>
                <c:pt idx="1369">
                  <c:v>1788</c:v>
                </c:pt>
                <c:pt idx="1370">
                  <c:v>1788</c:v>
                </c:pt>
                <c:pt idx="1371">
                  <c:v>1788</c:v>
                </c:pt>
                <c:pt idx="1372">
                  <c:v>1788</c:v>
                </c:pt>
                <c:pt idx="1373">
                  <c:v>1788</c:v>
                </c:pt>
                <c:pt idx="1374">
                  <c:v>1788</c:v>
                </c:pt>
                <c:pt idx="1375">
                  <c:v>1788</c:v>
                </c:pt>
                <c:pt idx="1376">
                  <c:v>1788</c:v>
                </c:pt>
                <c:pt idx="1377">
                  <c:v>1788</c:v>
                </c:pt>
                <c:pt idx="1378">
                  <c:v>1788</c:v>
                </c:pt>
                <c:pt idx="1379">
                  <c:v>1788</c:v>
                </c:pt>
                <c:pt idx="1380">
                  <c:v>1788</c:v>
                </c:pt>
                <c:pt idx="1381">
                  <c:v>1788</c:v>
                </c:pt>
                <c:pt idx="1382">
                  <c:v>1788</c:v>
                </c:pt>
                <c:pt idx="1383">
                  <c:v>1796</c:v>
                </c:pt>
                <c:pt idx="1384">
                  <c:v>1796</c:v>
                </c:pt>
                <c:pt idx="1385">
                  <c:v>1788</c:v>
                </c:pt>
                <c:pt idx="1386">
                  <c:v>1788</c:v>
                </c:pt>
                <c:pt idx="1387">
                  <c:v>1788</c:v>
                </c:pt>
                <c:pt idx="1388">
                  <c:v>1788</c:v>
                </c:pt>
                <c:pt idx="1389">
                  <c:v>1788</c:v>
                </c:pt>
                <c:pt idx="1390">
                  <c:v>1788</c:v>
                </c:pt>
                <c:pt idx="1391">
                  <c:v>1788</c:v>
                </c:pt>
                <c:pt idx="1392">
                  <c:v>1788</c:v>
                </c:pt>
                <c:pt idx="1393">
                  <c:v>1796</c:v>
                </c:pt>
                <c:pt idx="1394">
                  <c:v>1796</c:v>
                </c:pt>
                <c:pt idx="1395">
                  <c:v>1796</c:v>
                </c:pt>
                <c:pt idx="1396">
                  <c:v>1796</c:v>
                </c:pt>
                <c:pt idx="1397">
                  <c:v>1788</c:v>
                </c:pt>
                <c:pt idx="1398">
                  <c:v>1788</c:v>
                </c:pt>
                <c:pt idx="1399">
                  <c:v>1788</c:v>
                </c:pt>
                <c:pt idx="1400">
                  <c:v>1788</c:v>
                </c:pt>
                <c:pt idx="1401">
                  <c:v>1796</c:v>
                </c:pt>
                <c:pt idx="1402">
                  <c:v>1796</c:v>
                </c:pt>
                <c:pt idx="1403">
                  <c:v>1796</c:v>
                </c:pt>
                <c:pt idx="1404">
                  <c:v>1796</c:v>
                </c:pt>
                <c:pt idx="1405">
                  <c:v>1796</c:v>
                </c:pt>
                <c:pt idx="1406">
                  <c:v>1796</c:v>
                </c:pt>
                <c:pt idx="1407">
                  <c:v>1796</c:v>
                </c:pt>
                <c:pt idx="1408">
                  <c:v>1796</c:v>
                </c:pt>
                <c:pt idx="1409">
                  <c:v>1796</c:v>
                </c:pt>
                <c:pt idx="1410">
                  <c:v>1796</c:v>
                </c:pt>
                <c:pt idx="1411">
                  <c:v>1796</c:v>
                </c:pt>
                <c:pt idx="1412">
                  <c:v>1796</c:v>
                </c:pt>
                <c:pt idx="1413">
                  <c:v>1796</c:v>
                </c:pt>
                <c:pt idx="1414">
                  <c:v>1796</c:v>
                </c:pt>
                <c:pt idx="1415">
                  <c:v>1796</c:v>
                </c:pt>
                <c:pt idx="1416">
                  <c:v>1796</c:v>
                </c:pt>
                <c:pt idx="1417">
                  <c:v>1796</c:v>
                </c:pt>
                <c:pt idx="1418">
                  <c:v>1796</c:v>
                </c:pt>
                <c:pt idx="1419">
                  <c:v>1796</c:v>
                </c:pt>
                <c:pt idx="1420">
                  <c:v>1796</c:v>
                </c:pt>
                <c:pt idx="1421">
                  <c:v>1796</c:v>
                </c:pt>
                <c:pt idx="1422">
                  <c:v>1796</c:v>
                </c:pt>
                <c:pt idx="1423">
                  <c:v>1796</c:v>
                </c:pt>
                <c:pt idx="1424">
                  <c:v>1796</c:v>
                </c:pt>
                <c:pt idx="1425">
                  <c:v>1796</c:v>
                </c:pt>
                <c:pt idx="1426">
                  <c:v>1796</c:v>
                </c:pt>
                <c:pt idx="1427">
                  <c:v>1796</c:v>
                </c:pt>
                <c:pt idx="1428">
                  <c:v>1796</c:v>
                </c:pt>
                <c:pt idx="1429">
                  <c:v>1796</c:v>
                </c:pt>
                <c:pt idx="1430">
                  <c:v>1796</c:v>
                </c:pt>
                <c:pt idx="1431">
                  <c:v>1796</c:v>
                </c:pt>
                <c:pt idx="1432">
                  <c:v>1796</c:v>
                </c:pt>
                <c:pt idx="1433">
                  <c:v>1796</c:v>
                </c:pt>
                <c:pt idx="1434">
                  <c:v>1796</c:v>
                </c:pt>
                <c:pt idx="1435">
                  <c:v>1796</c:v>
                </c:pt>
                <c:pt idx="1436">
                  <c:v>1796</c:v>
                </c:pt>
                <c:pt idx="1437">
                  <c:v>1796</c:v>
                </c:pt>
                <c:pt idx="1438">
                  <c:v>1796</c:v>
                </c:pt>
                <c:pt idx="1439">
                  <c:v>1796</c:v>
                </c:pt>
                <c:pt idx="1440">
                  <c:v>1796</c:v>
                </c:pt>
                <c:pt idx="1441">
                  <c:v>1796</c:v>
                </c:pt>
                <c:pt idx="1442">
                  <c:v>1796</c:v>
                </c:pt>
                <c:pt idx="1443">
                  <c:v>1796</c:v>
                </c:pt>
                <c:pt idx="1444">
                  <c:v>1796</c:v>
                </c:pt>
                <c:pt idx="1445">
                  <c:v>1796</c:v>
                </c:pt>
                <c:pt idx="1446">
                  <c:v>1796</c:v>
                </c:pt>
                <c:pt idx="1447">
                  <c:v>1796</c:v>
                </c:pt>
                <c:pt idx="1448">
                  <c:v>1796</c:v>
                </c:pt>
                <c:pt idx="1449">
                  <c:v>1796</c:v>
                </c:pt>
                <c:pt idx="1450">
                  <c:v>1796</c:v>
                </c:pt>
                <c:pt idx="1451">
                  <c:v>1796</c:v>
                </c:pt>
                <c:pt idx="1452">
                  <c:v>1796</c:v>
                </c:pt>
                <c:pt idx="1453">
                  <c:v>1796</c:v>
                </c:pt>
                <c:pt idx="1454">
                  <c:v>1796</c:v>
                </c:pt>
                <c:pt idx="1455">
                  <c:v>1796</c:v>
                </c:pt>
                <c:pt idx="1456">
                  <c:v>1796</c:v>
                </c:pt>
                <c:pt idx="1457">
                  <c:v>1796</c:v>
                </c:pt>
                <c:pt idx="1458">
                  <c:v>1796</c:v>
                </c:pt>
                <c:pt idx="1459">
                  <c:v>1796</c:v>
                </c:pt>
                <c:pt idx="1460">
                  <c:v>1796</c:v>
                </c:pt>
                <c:pt idx="1461">
                  <c:v>1796</c:v>
                </c:pt>
                <c:pt idx="1462">
                  <c:v>1796</c:v>
                </c:pt>
                <c:pt idx="1463">
                  <c:v>1796</c:v>
                </c:pt>
                <c:pt idx="1464">
                  <c:v>1796</c:v>
                </c:pt>
                <c:pt idx="1465">
                  <c:v>1796</c:v>
                </c:pt>
                <c:pt idx="1466">
                  <c:v>1796</c:v>
                </c:pt>
                <c:pt idx="1467">
                  <c:v>1796</c:v>
                </c:pt>
                <c:pt idx="1468">
                  <c:v>1796</c:v>
                </c:pt>
                <c:pt idx="1469">
                  <c:v>1796</c:v>
                </c:pt>
                <c:pt idx="1470">
                  <c:v>1796</c:v>
                </c:pt>
                <c:pt idx="1471">
                  <c:v>1796</c:v>
                </c:pt>
                <c:pt idx="1472">
                  <c:v>1796</c:v>
                </c:pt>
                <c:pt idx="1473">
                  <c:v>1796</c:v>
                </c:pt>
                <c:pt idx="1474">
                  <c:v>1796</c:v>
                </c:pt>
                <c:pt idx="1475">
                  <c:v>1796</c:v>
                </c:pt>
                <c:pt idx="1476">
                  <c:v>1796</c:v>
                </c:pt>
                <c:pt idx="1477">
                  <c:v>1796</c:v>
                </c:pt>
                <c:pt idx="1478">
                  <c:v>1796</c:v>
                </c:pt>
                <c:pt idx="1479">
                  <c:v>1796</c:v>
                </c:pt>
                <c:pt idx="1480">
                  <c:v>1796</c:v>
                </c:pt>
                <c:pt idx="1481">
                  <c:v>1796</c:v>
                </c:pt>
                <c:pt idx="1482">
                  <c:v>1796</c:v>
                </c:pt>
                <c:pt idx="1483">
                  <c:v>1796</c:v>
                </c:pt>
                <c:pt idx="1484">
                  <c:v>1796</c:v>
                </c:pt>
                <c:pt idx="1485">
                  <c:v>1796</c:v>
                </c:pt>
                <c:pt idx="1486">
                  <c:v>1796</c:v>
                </c:pt>
                <c:pt idx="1487">
                  <c:v>1796</c:v>
                </c:pt>
                <c:pt idx="1488">
                  <c:v>1796</c:v>
                </c:pt>
                <c:pt idx="1489">
                  <c:v>1796</c:v>
                </c:pt>
                <c:pt idx="1490">
                  <c:v>1796</c:v>
                </c:pt>
                <c:pt idx="1491">
                  <c:v>1796</c:v>
                </c:pt>
                <c:pt idx="1492">
                  <c:v>1796</c:v>
                </c:pt>
                <c:pt idx="1493">
                  <c:v>1796</c:v>
                </c:pt>
                <c:pt idx="1494">
                  <c:v>1796</c:v>
                </c:pt>
                <c:pt idx="1495">
                  <c:v>1806</c:v>
                </c:pt>
                <c:pt idx="1496">
                  <c:v>1796</c:v>
                </c:pt>
                <c:pt idx="1497">
                  <c:v>1796</c:v>
                </c:pt>
                <c:pt idx="1498">
                  <c:v>1796</c:v>
                </c:pt>
                <c:pt idx="1499">
                  <c:v>1806</c:v>
                </c:pt>
                <c:pt idx="1500">
                  <c:v>1796</c:v>
                </c:pt>
                <c:pt idx="1501">
                  <c:v>1806</c:v>
                </c:pt>
                <c:pt idx="1502">
                  <c:v>1796</c:v>
                </c:pt>
                <c:pt idx="1503">
                  <c:v>1796</c:v>
                </c:pt>
                <c:pt idx="1504">
                  <c:v>1796</c:v>
                </c:pt>
                <c:pt idx="1505">
                  <c:v>1796</c:v>
                </c:pt>
                <c:pt idx="1506">
                  <c:v>1796</c:v>
                </c:pt>
                <c:pt idx="1507">
                  <c:v>1796</c:v>
                </c:pt>
                <c:pt idx="1508">
                  <c:v>1796</c:v>
                </c:pt>
                <c:pt idx="1509">
                  <c:v>1796</c:v>
                </c:pt>
                <c:pt idx="1510">
                  <c:v>1796</c:v>
                </c:pt>
                <c:pt idx="1511">
                  <c:v>1806</c:v>
                </c:pt>
                <c:pt idx="1512">
                  <c:v>1796</c:v>
                </c:pt>
                <c:pt idx="1513">
                  <c:v>1796</c:v>
                </c:pt>
                <c:pt idx="1514">
                  <c:v>1806</c:v>
                </c:pt>
                <c:pt idx="1515">
                  <c:v>1796</c:v>
                </c:pt>
                <c:pt idx="1516">
                  <c:v>1796</c:v>
                </c:pt>
                <c:pt idx="1517">
                  <c:v>1806</c:v>
                </c:pt>
                <c:pt idx="1518">
                  <c:v>1796</c:v>
                </c:pt>
                <c:pt idx="1519">
                  <c:v>1806</c:v>
                </c:pt>
                <c:pt idx="1520">
                  <c:v>1806</c:v>
                </c:pt>
                <c:pt idx="1521">
                  <c:v>1806</c:v>
                </c:pt>
                <c:pt idx="1522">
                  <c:v>1796</c:v>
                </c:pt>
                <c:pt idx="1523">
                  <c:v>1796</c:v>
                </c:pt>
                <c:pt idx="1524">
                  <c:v>1796</c:v>
                </c:pt>
                <c:pt idx="1525">
                  <c:v>1806</c:v>
                </c:pt>
                <c:pt idx="1526">
                  <c:v>1796</c:v>
                </c:pt>
                <c:pt idx="1527">
                  <c:v>1806</c:v>
                </c:pt>
                <c:pt idx="1528">
                  <c:v>1796</c:v>
                </c:pt>
                <c:pt idx="1529">
                  <c:v>1806</c:v>
                </c:pt>
                <c:pt idx="1530">
                  <c:v>1806</c:v>
                </c:pt>
                <c:pt idx="1531">
                  <c:v>1806</c:v>
                </c:pt>
                <c:pt idx="1532">
                  <c:v>1806</c:v>
                </c:pt>
                <c:pt idx="1533">
                  <c:v>1806</c:v>
                </c:pt>
                <c:pt idx="1534">
                  <c:v>1806</c:v>
                </c:pt>
                <c:pt idx="1535">
                  <c:v>1806</c:v>
                </c:pt>
                <c:pt idx="1536">
                  <c:v>1806</c:v>
                </c:pt>
                <c:pt idx="1537">
                  <c:v>1806</c:v>
                </c:pt>
                <c:pt idx="1538">
                  <c:v>1806</c:v>
                </c:pt>
                <c:pt idx="1539">
                  <c:v>1806</c:v>
                </c:pt>
                <c:pt idx="1540">
                  <c:v>1806</c:v>
                </c:pt>
                <c:pt idx="1541">
                  <c:v>1806</c:v>
                </c:pt>
                <c:pt idx="1542">
                  <c:v>1806</c:v>
                </c:pt>
                <c:pt idx="1543">
                  <c:v>1806</c:v>
                </c:pt>
                <c:pt idx="1544">
                  <c:v>1806</c:v>
                </c:pt>
                <c:pt idx="1545">
                  <c:v>1806</c:v>
                </c:pt>
                <c:pt idx="1546">
                  <c:v>1806</c:v>
                </c:pt>
                <c:pt idx="1547">
                  <c:v>1806</c:v>
                </c:pt>
                <c:pt idx="1548">
                  <c:v>1806</c:v>
                </c:pt>
                <c:pt idx="1549">
                  <c:v>1806</c:v>
                </c:pt>
                <c:pt idx="1550">
                  <c:v>1806</c:v>
                </c:pt>
                <c:pt idx="1551">
                  <c:v>1806</c:v>
                </c:pt>
                <c:pt idx="1552">
                  <c:v>1806</c:v>
                </c:pt>
                <c:pt idx="1553">
                  <c:v>1806</c:v>
                </c:pt>
                <c:pt idx="1554">
                  <c:v>1806</c:v>
                </c:pt>
                <c:pt idx="1555">
                  <c:v>1806</c:v>
                </c:pt>
                <c:pt idx="1556">
                  <c:v>1806</c:v>
                </c:pt>
                <c:pt idx="1557">
                  <c:v>1806</c:v>
                </c:pt>
                <c:pt idx="1558">
                  <c:v>1806</c:v>
                </c:pt>
                <c:pt idx="1559">
                  <c:v>1806</c:v>
                </c:pt>
                <c:pt idx="1560">
                  <c:v>1806</c:v>
                </c:pt>
                <c:pt idx="1561">
                  <c:v>1806</c:v>
                </c:pt>
                <c:pt idx="1562">
                  <c:v>1806</c:v>
                </c:pt>
                <c:pt idx="1563">
                  <c:v>1806</c:v>
                </c:pt>
                <c:pt idx="1564">
                  <c:v>1806</c:v>
                </c:pt>
                <c:pt idx="1565">
                  <c:v>1806</c:v>
                </c:pt>
                <c:pt idx="1566">
                  <c:v>1806</c:v>
                </c:pt>
                <c:pt idx="1567">
                  <c:v>1806</c:v>
                </c:pt>
                <c:pt idx="1568">
                  <c:v>1806</c:v>
                </c:pt>
                <c:pt idx="1569">
                  <c:v>1806</c:v>
                </c:pt>
                <c:pt idx="1570">
                  <c:v>1806</c:v>
                </c:pt>
                <c:pt idx="1571">
                  <c:v>1806</c:v>
                </c:pt>
                <c:pt idx="1572">
                  <c:v>1806</c:v>
                </c:pt>
                <c:pt idx="1573">
                  <c:v>1806</c:v>
                </c:pt>
                <c:pt idx="1574">
                  <c:v>1806</c:v>
                </c:pt>
                <c:pt idx="1575">
                  <c:v>1806</c:v>
                </c:pt>
                <c:pt idx="1576">
                  <c:v>1806</c:v>
                </c:pt>
                <c:pt idx="1577">
                  <c:v>1806</c:v>
                </c:pt>
                <c:pt idx="1578">
                  <c:v>1806</c:v>
                </c:pt>
                <c:pt idx="1579">
                  <c:v>1806</c:v>
                </c:pt>
                <c:pt idx="1580">
                  <c:v>1806</c:v>
                </c:pt>
                <c:pt idx="1581">
                  <c:v>1806</c:v>
                </c:pt>
                <c:pt idx="1582">
                  <c:v>1806</c:v>
                </c:pt>
                <c:pt idx="1583">
                  <c:v>1816</c:v>
                </c:pt>
                <c:pt idx="1584">
                  <c:v>1806</c:v>
                </c:pt>
                <c:pt idx="1585">
                  <c:v>1806</c:v>
                </c:pt>
                <c:pt idx="1586">
                  <c:v>1806</c:v>
                </c:pt>
                <c:pt idx="1587">
                  <c:v>1806</c:v>
                </c:pt>
                <c:pt idx="1588">
                  <c:v>1806</c:v>
                </c:pt>
                <c:pt idx="1589">
                  <c:v>1806</c:v>
                </c:pt>
                <c:pt idx="1590">
                  <c:v>1806</c:v>
                </c:pt>
                <c:pt idx="1591">
                  <c:v>1816</c:v>
                </c:pt>
                <c:pt idx="1592">
                  <c:v>1806</c:v>
                </c:pt>
                <c:pt idx="1593">
                  <c:v>1806</c:v>
                </c:pt>
                <c:pt idx="1594">
                  <c:v>1806</c:v>
                </c:pt>
                <c:pt idx="1595">
                  <c:v>1816</c:v>
                </c:pt>
                <c:pt idx="1596">
                  <c:v>1816</c:v>
                </c:pt>
                <c:pt idx="1597">
                  <c:v>1816</c:v>
                </c:pt>
                <c:pt idx="1598">
                  <c:v>1816</c:v>
                </c:pt>
                <c:pt idx="1599">
                  <c:v>1816</c:v>
                </c:pt>
                <c:pt idx="1600">
                  <c:v>1816</c:v>
                </c:pt>
                <c:pt idx="1601">
                  <c:v>1816</c:v>
                </c:pt>
                <c:pt idx="1602">
                  <c:v>1816</c:v>
                </c:pt>
                <c:pt idx="1603">
                  <c:v>1816</c:v>
                </c:pt>
                <c:pt idx="1604">
                  <c:v>1816</c:v>
                </c:pt>
                <c:pt idx="1605">
                  <c:v>1816</c:v>
                </c:pt>
                <c:pt idx="1606">
                  <c:v>1816</c:v>
                </c:pt>
                <c:pt idx="1607">
                  <c:v>1816</c:v>
                </c:pt>
                <c:pt idx="1608">
                  <c:v>1816</c:v>
                </c:pt>
                <c:pt idx="1609">
                  <c:v>1816</c:v>
                </c:pt>
                <c:pt idx="1610">
                  <c:v>1816</c:v>
                </c:pt>
                <c:pt idx="1611">
                  <c:v>1816</c:v>
                </c:pt>
                <c:pt idx="1612">
                  <c:v>1816</c:v>
                </c:pt>
                <c:pt idx="1613">
                  <c:v>1816</c:v>
                </c:pt>
                <c:pt idx="1614">
                  <c:v>1816</c:v>
                </c:pt>
                <c:pt idx="1615">
                  <c:v>1816</c:v>
                </c:pt>
                <c:pt idx="1616">
                  <c:v>1816</c:v>
                </c:pt>
                <c:pt idx="1617">
                  <c:v>1816</c:v>
                </c:pt>
                <c:pt idx="1618">
                  <c:v>1816</c:v>
                </c:pt>
                <c:pt idx="1619">
                  <c:v>1816</c:v>
                </c:pt>
                <c:pt idx="1620">
                  <c:v>1816</c:v>
                </c:pt>
                <c:pt idx="1621">
                  <c:v>1816</c:v>
                </c:pt>
                <c:pt idx="1622">
                  <c:v>1816</c:v>
                </c:pt>
                <c:pt idx="1623">
                  <c:v>1816</c:v>
                </c:pt>
                <c:pt idx="1624">
                  <c:v>1816</c:v>
                </c:pt>
                <c:pt idx="1625">
                  <c:v>1816</c:v>
                </c:pt>
                <c:pt idx="1626">
                  <c:v>1816</c:v>
                </c:pt>
                <c:pt idx="1627">
                  <c:v>1816</c:v>
                </c:pt>
                <c:pt idx="1628">
                  <c:v>1816</c:v>
                </c:pt>
                <c:pt idx="1629">
                  <c:v>1816</c:v>
                </c:pt>
                <c:pt idx="1630">
                  <c:v>1816</c:v>
                </c:pt>
                <c:pt idx="1631">
                  <c:v>1816</c:v>
                </c:pt>
                <c:pt idx="1632">
                  <c:v>1816</c:v>
                </c:pt>
                <c:pt idx="1633">
                  <c:v>1816</c:v>
                </c:pt>
                <c:pt idx="1634">
                  <c:v>1816</c:v>
                </c:pt>
                <c:pt idx="1635">
                  <c:v>1816</c:v>
                </c:pt>
                <c:pt idx="1636">
                  <c:v>1816</c:v>
                </c:pt>
                <c:pt idx="1637">
                  <c:v>1816</c:v>
                </c:pt>
                <c:pt idx="1638">
                  <c:v>1816</c:v>
                </c:pt>
                <c:pt idx="1639">
                  <c:v>1816</c:v>
                </c:pt>
                <c:pt idx="1640">
                  <c:v>1816</c:v>
                </c:pt>
                <c:pt idx="1641">
                  <c:v>1816</c:v>
                </c:pt>
                <c:pt idx="1642">
                  <c:v>1816</c:v>
                </c:pt>
                <c:pt idx="1643">
                  <c:v>1816</c:v>
                </c:pt>
                <c:pt idx="1644">
                  <c:v>1816</c:v>
                </c:pt>
                <c:pt idx="1645">
                  <c:v>1816</c:v>
                </c:pt>
                <c:pt idx="1646">
                  <c:v>1816</c:v>
                </c:pt>
                <c:pt idx="1647">
                  <c:v>1816</c:v>
                </c:pt>
                <c:pt idx="1648">
                  <c:v>1816</c:v>
                </c:pt>
                <c:pt idx="1649">
                  <c:v>1816</c:v>
                </c:pt>
                <c:pt idx="1650">
                  <c:v>1816</c:v>
                </c:pt>
                <c:pt idx="1651">
                  <c:v>1816</c:v>
                </c:pt>
                <c:pt idx="1652">
                  <c:v>1816</c:v>
                </c:pt>
                <c:pt idx="1653">
                  <c:v>1816</c:v>
                </c:pt>
                <c:pt idx="1654">
                  <c:v>1816</c:v>
                </c:pt>
                <c:pt idx="1655">
                  <c:v>1816</c:v>
                </c:pt>
                <c:pt idx="1656">
                  <c:v>1816</c:v>
                </c:pt>
                <c:pt idx="1657">
                  <c:v>1816</c:v>
                </c:pt>
                <c:pt idx="1658">
                  <c:v>1816</c:v>
                </c:pt>
                <c:pt idx="1659">
                  <c:v>1816</c:v>
                </c:pt>
                <c:pt idx="1660">
                  <c:v>1816</c:v>
                </c:pt>
                <c:pt idx="1661">
                  <c:v>1816</c:v>
                </c:pt>
                <c:pt idx="1662">
                  <c:v>1816</c:v>
                </c:pt>
                <c:pt idx="1663">
                  <c:v>1816</c:v>
                </c:pt>
                <c:pt idx="1664">
                  <c:v>1816</c:v>
                </c:pt>
                <c:pt idx="1665">
                  <c:v>1816</c:v>
                </c:pt>
                <c:pt idx="1666">
                  <c:v>1816</c:v>
                </c:pt>
                <c:pt idx="1667">
                  <c:v>1816</c:v>
                </c:pt>
                <c:pt idx="1668">
                  <c:v>1816</c:v>
                </c:pt>
                <c:pt idx="1669">
                  <c:v>1816</c:v>
                </c:pt>
                <c:pt idx="1670">
                  <c:v>1816</c:v>
                </c:pt>
                <c:pt idx="1671">
                  <c:v>1826</c:v>
                </c:pt>
                <c:pt idx="1672">
                  <c:v>1826</c:v>
                </c:pt>
                <c:pt idx="1673">
                  <c:v>1816</c:v>
                </c:pt>
                <c:pt idx="1674">
                  <c:v>1816</c:v>
                </c:pt>
                <c:pt idx="1675">
                  <c:v>1826</c:v>
                </c:pt>
                <c:pt idx="1676">
                  <c:v>1816</c:v>
                </c:pt>
                <c:pt idx="1677">
                  <c:v>1816</c:v>
                </c:pt>
                <c:pt idx="1678">
                  <c:v>1816</c:v>
                </c:pt>
                <c:pt idx="1679">
                  <c:v>1816</c:v>
                </c:pt>
                <c:pt idx="1680">
                  <c:v>1826</c:v>
                </c:pt>
                <c:pt idx="1681">
                  <c:v>1816</c:v>
                </c:pt>
                <c:pt idx="1682">
                  <c:v>1826</c:v>
                </c:pt>
                <c:pt idx="1683">
                  <c:v>1826</c:v>
                </c:pt>
                <c:pt idx="1684">
                  <c:v>1826</c:v>
                </c:pt>
                <c:pt idx="1685">
                  <c:v>1826</c:v>
                </c:pt>
                <c:pt idx="1686">
                  <c:v>1826</c:v>
                </c:pt>
                <c:pt idx="1687">
                  <c:v>1826</c:v>
                </c:pt>
                <c:pt idx="1688">
                  <c:v>1826</c:v>
                </c:pt>
                <c:pt idx="1689">
                  <c:v>1826</c:v>
                </c:pt>
                <c:pt idx="1690">
                  <c:v>1826</c:v>
                </c:pt>
                <c:pt idx="1691">
                  <c:v>1826</c:v>
                </c:pt>
                <c:pt idx="1692">
                  <c:v>1826</c:v>
                </c:pt>
                <c:pt idx="1693">
                  <c:v>1826</c:v>
                </c:pt>
                <c:pt idx="1694">
                  <c:v>1826</c:v>
                </c:pt>
                <c:pt idx="1695">
                  <c:v>1826</c:v>
                </c:pt>
                <c:pt idx="1696">
                  <c:v>1826</c:v>
                </c:pt>
                <c:pt idx="1697">
                  <c:v>1826</c:v>
                </c:pt>
                <c:pt idx="1698">
                  <c:v>1826</c:v>
                </c:pt>
                <c:pt idx="1699">
                  <c:v>1826</c:v>
                </c:pt>
                <c:pt idx="1700">
                  <c:v>1826</c:v>
                </c:pt>
                <c:pt idx="1701">
                  <c:v>1826</c:v>
                </c:pt>
                <c:pt idx="1702">
                  <c:v>1826</c:v>
                </c:pt>
                <c:pt idx="1703">
                  <c:v>1826</c:v>
                </c:pt>
                <c:pt idx="1704">
                  <c:v>1826</c:v>
                </c:pt>
                <c:pt idx="1705">
                  <c:v>1826</c:v>
                </c:pt>
                <c:pt idx="1706">
                  <c:v>1826</c:v>
                </c:pt>
                <c:pt idx="1707">
                  <c:v>1826</c:v>
                </c:pt>
                <c:pt idx="1708">
                  <c:v>1826</c:v>
                </c:pt>
                <c:pt idx="1709">
                  <c:v>1826</c:v>
                </c:pt>
                <c:pt idx="1710">
                  <c:v>1826</c:v>
                </c:pt>
                <c:pt idx="1711">
                  <c:v>1826</c:v>
                </c:pt>
                <c:pt idx="1712">
                  <c:v>1826</c:v>
                </c:pt>
                <c:pt idx="1713">
                  <c:v>1826</c:v>
                </c:pt>
                <c:pt idx="1714">
                  <c:v>1826</c:v>
                </c:pt>
                <c:pt idx="1715">
                  <c:v>1826</c:v>
                </c:pt>
                <c:pt idx="1716">
                  <c:v>1826</c:v>
                </c:pt>
                <c:pt idx="1717">
                  <c:v>1826</c:v>
                </c:pt>
                <c:pt idx="1718">
                  <c:v>1826</c:v>
                </c:pt>
                <c:pt idx="1719">
                  <c:v>1826</c:v>
                </c:pt>
                <c:pt idx="1720">
                  <c:v>1826</c:v>
                </c:pt>
                <c:pt idx="1721">
                  <c:v>1826</c:v>
                </c:pt>
                <c:pt idx="1722">
                  <c:v>1826</c:v>
                </c:pt>
                <c:pt idx="1723">
                  <c:v>1826</c:v>
                </c:pt>
                <c:pt idx="1724">
                  <c:v>1826</c:v>
                </c:pt>
                <c:pt idx="1725">
                  <c:v>1826</c:v>
                </c:pt>
                <c:pt idx="1726">
                  <c:v>1826</c:v>
                </c:pt>
                <c:pt idx="1727">
                  <c:v>1826</c:v>
                </c:pt>
                <c:pt idx="1728">
                  <c:v>1826</c:v>
                </c:pt>
                <c:pt idx="1729">
                  <c:v>1826</c:v>
                </c:pt>
                <c:pt idx="1730">
                  <c:v>1826</c:v>
                </c:pt>
                <c:pt idx="1731">
                  <c:v>1826</c:v>
                </c:pt>
                <c:pt idx="1732">
                  <c:v>1826</c:v>
                </c:pt>
                <c:pt idx="1733">
                  <c:v>1826</c:v>
                </c:pt>
                <c:pt idx="1734">
                  <c:v>1826</c:v>
                </c:pt>
                <c:pt idx="1735">
                  <c:v>1826</c:v>
                </c:pt>
                <c:pt idx="1736">
                  <c:v>1826</c:v>
                </c:pt>
                <c:pt idx="1737">
                  <c:v>1826</c:v>
                </c:pt>
                <c:pt idx="1738">
                  <c:v>1826</c:v>
                </c:pt>
                <c:pt idx="1739">
                  <c:v>1826</c:v>
                </c:pt>
                <c:pt idx="1740">
                  <c:v>1826</c:v>
                </c:pt>
                <c:pt idx="1741">
                  <c:v>1826</c:v>
                </c:pt>
                <c:pt idx="1742">
                  <c:v>1826</c:v>
                </c:pt>
                <c:pt idx="1743">
                  <c:v>1826</c:v>
                </c:pt>
                <c:pt idx="1744">
                  <c:v>1826</c:v>
                </c:pt>
                <c:pt idx="1745">
                  <c:v>1826</c:v>
                </c:pt>
                <c:pt idx="1746">
                  <c:v>1826</c:v>
                </c:pt>
                <c:pt idx="1747">
                  <c:v>1826</c:v>
                </c:pt>
                <c:pt idx="1748">
                  <c:v>1826</c:v>
                </c:pt>
                <c:pt idx="1749">
                  <c:v>1826</c:v>
                </c:pt>
                <c:pt idx="1750">
                  <c:v>1826</c:v>
                </c:pt>
                <c:pt idx="1751">
                  <c:v>1826</c:v>
                </c:pt>
                <c:pt idx="1752">
                  <c:v>1826</c:v>
                </c:pt>
                <c:pt idx="1753">
                  <c:v>1826</c:v>
                </c:pt>
                <c:pt idx="1754">
                  <c:v>1826</c:v>
                </c:pt>
                <c:pt idx="1755">
                  <c:v>1826</c:v>
                </c:pt>
                <c:pt idx="1756">
                  <c:v>1826</c:v>
                </c:pt>
                <c:pt idx="1757">
                  <c:v>1826</c:v>
                </c:pt>
                <c:pt idx="1758">
                  <c:v>1826</c:v>
                </c:pt>
                <c:pt idx="1759">
                  <c:v>1826</c:v>
                </c:pt>
                <c:pt idx="1760">
                  <c:v>1826</c:v>
                </c:pt>
                <c:pt idx="1761">
                  <c:v>1836</c:v>
                </c:pt>
                <c:pt idx="1762">
                  <c:v>1826</c:v>
                </c:pt>
                <c:pt idx="1763">
                  <c:v>1826</c:v>
                </c:pt>
                <c:pt idx="1764">
                  <c:v>1826</c:v>
                </c:pt>
                <c:pt idx="1765">
                  <c:v>1836</c:v>
                </c:pt>
                <c:pt idx="1766">
                  <c:v>1826</c:v>
                </c:pt>
                <c:pt idx="1767">
                  <c:v>1826</c:v>
                </c:pt>
                <c:pt idx="1768">
                  <c:v>1836</c:v>
                </c:pt>
                <c:pt idx="1769">
                  <c:v>1826</c:v>
                </c:pt>
                <c:pt idx="1770">
                  <c:v>1836</c:v>
                </c:pt>
                <c:pt idx="1771">
                  <c:v>1826</c:v>
                </c:pt>
                <c:pt idx="1772">
                  <c:v>1836</c:v>
                </c:pt>
                <c:pt idx="1773">
                  <c:v>1836</c:v>
                </c:pt>
                <c:pt idx="1774">
                  <c:v>1836</c:v>
                </c:pt>
                <c:pt idx="1775">
                  <c:v>1836</c:v>
                </c:pt>
                <c:pt idx="1776">
                  <c:v>1836</c:v>
                </c:pt>
                <c:pt idx="1777">
                  <c:v>1836</c:v>
                </c:pt>
                <c:pt idx="1778">
                  <c:v>1826</c:v>
                </c:pt>
                <c:pt idx="1779">
                  <c:v>1836</c:v>
                </c:pt>
                <c:pt idx="1780">
                  <c:v>1826</c:v>
                </c:pt>
                <c:pt idx="1781">
                  <c:v>1836</c:v>
                </c:pt>
                <c:pt idx="1782">
                  <c:v>1836</c:v>
                </c:pt>
                <c:pt idx="1783">
                  <c:v>1836</c:v>
                </c:pt>
                <c:pt idx="1784">
                  <c:v>1836</c:v>
                </c:pt>
                <c:pt idx="1785">
                  <c:v>1836</c:v>
                </c:pt>
                <c:pt idx="1786">
                  <c:v>1836</c:v>
                </c:pt>
                <c:pt idx="1787">
                  <c:v>1826</c:v>
                </c:pt>
                <c:pt idx="1788">
                  <c:v>1836</c:v>
                </c:pt>
                <c:pt idx="1789">
                  <c:v>1826</c:v>
                </c:pt>
                <c:pt idx="1790">
                  <c:v>1836</c:v>
                </c:pt>
                <c:pt idx="1791">
                  <c:v>1836</c:v>
                </c:pt>
                <c:pt idx="1792">
                  <c:v>1836</c:v>
                </c:pt>
                <c:pt idx="1793">
                  <c:v>1836</c:v>
                </c:pt>
                <c:pt idx="1794">
                  <c:v>1836</c:v>
                </c:pt>
                <c:pt idx="1795">
                  <c:v>1836</c:v>
                </c:pt>
                <c:pt idx="1796">
                  <c:v>1836</c:v>
                </c:pt>
                <c:pt idx="1797">
                  <c:v>1836</c:v>
                </c:pt>
                <c:pt idx="1798">
                  <c:v>1836</c:v>
                </c:pt>
                <c:pt idx="1799">
                  <c:v>1836</c:v>
                </c:pt>
                <c:pt idx="1800">
                  <c:v>1836</c:v>
                </c:pt>
                <c:pt idx="1801">
                  <c:v>1836</c:v>
                </c:pt>
                <c:pt idx="1802">
                  <c:v>1836</c:v>
                </c:pt>
                <c:pt idx="1803">
                  <c:v>1836</c:v>
                </c:pt>
                <c:pt idx="1804">
                  <c:v>1836</c:v>
                </c:pt>
                <c:pt idx="1805">
                  <c:v>1836</c:v>
                </c:pt>
                <c:pt idx="1806">
                  <c:v>1836</c:v>
                </c:pt>
                <c:pt idx="1807">
                  <c:v>1836</c:v>
                </c:pt>
                <c:pt idx="1808">
                  <c:v>1836</c:v>
                </c:pt>
                <c:pt idx="1809">
                  <c:v>1836</c:v>
                </c:pt>
                <c:pt idx="1810">
                  <c:v>1836</c:v>
                </c:pt>
                <c:pt idx="1811">
                  <c:v>1836</c:v>
                </c:pt>
                <c:pt idx="1812">
                  <c:v>1836</c:v>
                </c:pt>
                <c:pt idx="1813">
                  <c:v>1836</c:v>
                </c:pt>
                <c:pt idx="1814">
                  <c:v>1836</c:v>
                </c:pt>
                <c:pt idx="1815">
                  <c:v>1836</c:v>
                </c:pt>
                <c:pt idx="1816">
                  <c:v>1836</c:v>
                </c:pt>
                <c:pt idx="1817">
                  <c:v>1836</c:v>
                </c:pt>
                <c:pt idx="1818">
                  <c:v>1836</c:v>
                </c:pt>
                <c:pt idx="1819">
                  <c:v>1836</c:v>
                </c:pt>
                <c:pt idx="1820">
                  <c:v>1836</c:v>
                </c:pt>
                <c:pt idx="1821">
                  <c:v>1836</c:v>
                </c:pt>
                <c:pt idx="1822">
                  <c:v>1836</c:v>
                </c:pt>
                <c:pt idx="1823">
                  <c:v>1836</c:v>
                </c:pt>
                <c:pt idx="1824">
                  <c:v>1836</c:v>
                </c:pt>
                <c:pt idx="1825">
                  <c:v>1836</c:v>
                </c:pt>
                <c:pt idx="1826">
                  <c:v>1836</c:v>
                </c:pt>
                <c:pt idx="1827">
                  <c:v>1836</c:v>
                </c:pt>
                <c:pt idx="1828">
                  <c:v>1836</c:v>
                </c:pt>
                <c:pt idx="1829">
                  <c:v>1836</c:v>
                </c:pt>
                <c:pt idx="1830">
                  <c:v>1836</c:v>
                </c:pt>
                <c:pt idx="1831">
                  <c:v>1836</c:v>
                </c:pt>
                <c:pt idx="1832">
                  <c:v>1836</c:v>
                </c:pt>
                <c:pt idx="1833">
                  <c:v>1836</c:v>
                </c:pt>
                <c:pt idx="1834">
                  <c:v>1836</c:v>
                </c:pt>
                <c:pt idx="1835">
                  <c:v>1836</c:v>
                </c:pt>
                <c:pt idx="1836">
                  <c:v>1836</c:v>
                </c:pt>
                <c:pt idx="1837">
                  <c:v>1836</c:v>
                </c:pt>
                <c:pt idx="1838">
                  <c:v>1836</c:v>
                </c:pt>
                <c:pt idx="1839">
                  <c:v>1836</c:v>
                </c:pt>
                <c:pt idx="1840">
                  <c:v>1836</c:v>
                </c:pt>
                <c:pt idx="1841">
                  <c:v>1836</c:v>
                </c:pt>
                <c:pt idx="1842">
                  <c:v>1836</c:v>
                </c:pt>
                <c:pt idx="1843">
                  <c:v>1836</c:v>
                </c:pt>
                <c:pt idx="1844">
                  <c:v>1836</c:v>
                </c:pt>
                <c:pt idx="1845">
                  <c:v>1836</c:v>
                </c:pt>
                <c:pt idx="1846">
                  <c:v>1836</c:v>
                </c:pt>
                <c:pt idx="1847">
                  <c:v>1836</c:v>
                </c:pt>
                <c:pt idx="1848">
                  <c:v>1836</c:v>
                </c:pt>
                <c:pt idx="1849">
                  <c:v>1836</c:v>
                </c:pt>
                <c:pt idx="1850">
                  <c:v>1836</c:v>
                </c:pt>
                <c:pt idx="1851">
                  <c:v>1836</c:v>
                </c:pt>
                <c:pt idx="1852">
                  <c:v>1836</c:v>
                </c:pt>
                <c:pt idx="1853">
                  <c:v>1836</c:v>
                </c:pt>
                <c:pt idx="1854">
                  <c:v>1836</c:v>
                </c:pt>
                <c:pt idx="1855">
                  <c:v>1836</c:v>
                </c:pt>
                <c:pt idx="1856">
                  <c:v>1836</c:v>
                </c:pt>
                <c:pt idx="1857">
                  <c:v>1836</c:v>
                </c:pt>
                <c:pt idx="1858">
                  <c:v>1836</c:v>
                </c:pt>
                <c:pt idx="1859">
                  <c:v>1836</c:v>
                </c:pt>
                <c:pt idx="1860">
                  <c:v>1836</c:v>
                </c:pt>
                <c:pt idx="1861">
                  <c:v>1836</c:v>
                </c:pt>
                <c:pt idx="1862">
                  <c:v>1836</c:v>
                </c:pt>
                <c:pt idx="1863">
                  <c:v>1836</c:v>
                </c:pt>
                <c:pt idx="1864">
                  <c:v>1836</c:v>
                </c:pt>
                <c:pt idx="1865">
                  <c:v>1836</c:v>
                </c:pt>
                <c:pt idx="1866">
                  <c:v>1836</c:v>
                </c:pt>
                <c:pt idx="1867">
                  <c:v>1836</c:v>
                </c:pt>
                <c:pt idx="1868">
                  <c:v>1836</c:v>
                </c:pt>
                <c:pt idx="1869">
                  <c:v>1836</c:v>
                </c:pt>
                <c:pt idx="1870">
                  <c:v>1836</c:v>
                </c:pt>
                <c:pt idx="1871">
                  <c:v>1836</c:v>
                </c:pt>
                <c:pt idx="1872">
                  <c:v>1836</c:v>
                </c:pt>
                <c:pt idx="1873">
                  <c:v>1836</c:v>
                </c:pt>
                <c:pt idx="1874">
                  <c:v>1836</c:v>
                </c:pt>
                <c:pt idx="1875">
                  <c:v>1836</c:v>
                </c:pt>
                <c:pt idx="1876">
                  <c:v>1836</c:v>
                </c:pt>
                <c:pt idx="1877">
                  <c:v>1846</c:v>
                </c:pt>
                <c:pt idx="1878">
                  <c:v>1836</c:v>
                </c:pt>
                <c:pt idx="1879">
                  <c:v>1846</c:v>
                </c:pt>
                <c:pt idx="1880">
                  <c:v>1846</c:v>
                </c:pt>
                <c:pt idx="1881">
                  <c:v>1846</c:v>
                </c:pt>
                <c:pt idx="1882">
                  <c:v>1836</c:v>
                </c:pt>
                <c:pt idx="1883">
                  <c:v>1846</c:v>
                </c:pt>
                <c:pt idx="1884">
                  <c:v>1846</c:v>
                </c:pt>
                <c:pt idx="1885">
                  <c:v>1846</c:v>
                </c:pt>
                <c:pt idx="1886">
                  <c:v>1846</c:v>
                </c:pt>
                <c:pt idx="1887">
                  <c:v>1846</c:v>
                </c:pt>
                <c:pt idx="1888">
                  <c:v>1846</c:v>
                </c:pt>
                <c:pt idx="1889">
                  <c:v>1836</c:v>
                </c:pt>
                <c:pt idx="1890">
                  <c:v>1846</c:v>
                </c:pt>
                <c:pt idx="1891">
                  <c:v>1836</c:v>
                </c:pt>
                <c:pt idx="1892">
                  <c:v>1846</c:v>
                </c:pt>
                <c:pt idx="1893">
                  <c:v>1846</c:v>
                </c:pt>
                <c:pt idx="1894">
                  <c:v>1846</c:v>
                </c:pt>
                <c:pt idx="1895">
                  <c:v>1846</c:v>
                </c:pt>
                <c:pt idx="1896">
                  <c:v>1846</c:v>
                </c:pt>
                <c:pt idx="1897">
                  <c:v>1846</c:v>
                </c:pt>
                <c:pt idx="1898">
                  <c:v>1846</c:v>
                </c:pt>
                <c:pt idx="1899">
                  <c:v>1846</c:v>
                </c:pt>
                <c:pt idx="1900">
                  <c:v>1846</c:v>
                </c:pt>
                <c:pt idx="1901">
                  <c:v>1846</c:v>
                </c:pt>
                <c:pt idx="1902">
                  <c:v>1846</c:v>
                </c:pt>
                <c:pt idx="1903">
                  <c:v>1846</c:v>
                </c:pt>
                <c:pt idx="1904">
                  <c:v>1846</c:v>
                </c:pt>
                <c:pt idx="1905">
                  <c:v>1846</c:v>
                </c:pt>
                <c:pt idx="1906">
                  <c:v>1846</c:v>
                </c:pt>
                <c:pt idx="1907">
                  <c:v>1846</c:v>
                </c:pt>
                <c:pt idx="1908">
                  <c:v>1846</c:v>
                </c:pt>
                <c:pt idx="1909">
                  <c:v>1846</c:v>
                </c:pt>
                <c:pt idx="1910">
                  <c:v>1846</c:v>
                </c:pt>
                <c:pt idx="1911">
                  <c:v>1846</c:v>
                </c:pt>
                <c:pt idx="1912">
                  <c:v>1846</c:v>
                </c:pt>
                <c:pt idx="1913">
                  <c:v>1846</c:v>
                </c:pt>
                <c:pt idx="1914">
                  <c:v>1846</c:v>
                </c:pt>
                <c:pt idx="1915">
                  <c:v>1846</c:v>
                </c:pt>
                <c:pt idx="1916">
                  <c:v>1846</c:v>
                </c:pt>
                <c:pt idx="1917">
                  <c:v>1846</c:v>
                </c:pt>
                <c:pt idx="1918">
                  <c:v>1846</c:v>
                </c:pt>
                <c:pt idx="1919">
                  <c:v>1846</c:v>
                </c:pt>
                <c:pt idx="1920">
                  <c:v>1846</c:v>
                </c:pt>
                <c:pt idx="1921">
                  <c:v>1846</c:v>
                </c:pt>
                <c:pt idx="1922">
                  <c:v>1846</c:v>
                </c:pt>
                <c:pt idx="1923">
                  <c:v>1846</c:v>
                </c:pt>
                <c:pt idx="1924">
                  <c:v>1846</c:v>
                </c:pt>
                <c:pt idx="1925">
                  <c:v>1846</c:v>
                </c:pt>
                <c:pt idx="1926">
                  <c:v>1846</c:v>
                </c:pt>
                <c:pt idx="1927">
                  <c:v>1846</c:v>
                </c:pt>
                <c:pt idx="1928">
                  <c:v>1846</c:v>
                </c:pt>
                <c:pt idx="1929">
                  <c:v>1846</c:v>
                </c:pt>
                <c:pt idx="1930">
                  <c:v>1846</c:v>
                </c:pt>
                <c:pt idx="1931">
                  <c:v>1846</c:v>
                </c:pt>
                <c:pt idx="1932">
                  <c:v>1846</c:v>
                </c:pt>
                <c:pt idx="1933">
                  <c:v>1846</c:v>
                </c:pt>
                <c:pt idx="1934">
                  <c:v>1846</c:v>
                </c:pt>
                <c:pt idx="1935">
                  <c:v>1846</c:v>
                </c:pt>
                <c:pt idx="1936">
                  <c:v>1846</c:v>
                </c:pt>
                <c:pt idx="1937">
                  <c:v>1846</c:v>
                </c:pt>
                <c:pt idx="1938">
                  <c:v>1846</c:v>
                </c:pt>
                <c:pt idx="1939">
                  <c:v>1846</c:v>
                </c:pt>
                <c:pt idx="1940">
                  <c:v>1846</c:v>
                </c:pt>
                <c:pt idx="1941">
                  <c:v>1846</c:v>
                </c:pt>
                <c:pt idx="1942">
                  <c:v>1846</c:v>
                </c:pt>
                <c:pt idx="1943">
                  <c:v>1846</c:v>
                </c:pt>
                <c:pt idx="1944">
                  <c:v>1846</c:v>
                </c:pt>
                <c:pt idx="1945">
                  <c:v>1846</c:v>
                </c:pt>
                <c:pt idx="1946">
                  <c:v>1846</c:v>
                </c:pt>
                <c:pt idx="1947">
                  <c:v>1846</c:v>
                </c:pt>
                <c:pt idx="1948">
                  <c:v>1846</c:v>
                </c:pt>
                <c:pt idx="1949">
                  <c:v>1846</c:v>
                </c:pt>
                <c:pt idx="1950">
                  <c:v>1846</c:v>
                </c:pt>
                <c:pt idx="1951">
                  <c:v>1846</c:v>
                </c:pt>
                <c:pt idx="1952">
                  <c:v>1846</c:v>
                </c:pt>
                <c:pt idx="1953">
                  <c:v>1846</c:v>
                </c:pt>
                <c:pt idx="1954">
                  <c:v>1846</c:v>
                </c:pt>
                <c:pt idx="1955">
                  <c:v>1846</c:v>
                </c:pt>
                <c:pt idx="1956">
                  <c:v>1846</c:v>
                </c:pt>
                <c:pt idx="1957">
                  <c:v>1846</c:v>
                </c:pt>
                <c:pt idx="1958">
                  <c:v>1846</c:v>
                </c:pt>
                <c:pt idx="1959">
                  <c:v>1846</c:v>
                </c:pt>
                <c:pt idx="1960">
                  <c:v>1846</c:v>
                </c:pt>
                <c:pt idx="1961">
                  <c:v>1846</c:v>
                </c:pt>
                <c:pt idx="1962">
                  <c:v>1846</c:v>
                </c:pt>
                <c:pt idx="1963">
                  <c:v>1846</c:v>
                </c:pt>
                <c:pt idx="1964">
                  <c:v>1846</c:v>
                </c:pt>
                <c:pt idx="1965">
                  <c:v>1846</c:v>
                </c:pt>
                <c:pt idx="1966">
                  <c:v>1846</c:v>
                </c:pt>
                <c:pt idx="1967">
                  <c:v>1846</c:v>
                </c:pt>
                <c:pt idx="1968">
                  <c:v>1846</c:v>
                </c:pt>
                <c:pt idx="1969">
                  <c:v>1846</c:v>
                </c:pt>
                <c:pt idx="1970">
                  <c:v>1846</c:v>
                </c:pt>
                <c:pt idx="1971">
                  <c:v>1846</c:v>
                </c:pt>
                <c:pt idx="1972">
                  <c:v>1846</c:v>
                </c:pt>
                <c:pt idx="1973">
                  <c:v>1846</c:v>
                </c:pt>
                <c:pt idx="1974">
                  <c:v>1846</c:v>
                </c:pt>
                <c:pt idx="1975">
                  <c:v>1836</c:v>
                </c:pt>
                <c:pt idx="1976">
                  <c:v>1806</c:v>
                </c:pt>
                <c:pt idx="1977">
                  <c:v>1738</c:v>
                </c:pt>
                <c:pt idx="1978">
                  <c:v>1670</c:v>
                </c:pt>
                <c:pt idx="1979">
                  <c:v>1630</c:v>
                </c:pt>
                <c:pt idx="1980">
                  <c:v>1612</c:v>
                </c:pt>
                <c:pt idx="1981">
                  <c:v>1562</c:v>
                </c:pt>
                <c:pt idx="1982">
                  <c:v>1534</c:v>
                </c:pt>
                <c:pt idx="1983">
                  <c:v>1514</c:v>
                </c:pt>
                <c:pt idx="1984">
                  <c:v>1494</c:v>
                </c:pt>
                <c:pt idx="1985">
                  <c:v>1484</c:v>
                </c:pt>
                <c:pt idx="1986">
                  <c:v>1464</c:v>
                </c:pt>
                <c:pt idx="1987">
                  <c:v>1436</c:v>
                </c:pt>
                <c:pt idx="1988">
                  <c:v>1406</c:v>
                </c:pt>
                <c:pt idx="1989">
                  <c:v>1376</c:v>
                </c:pt>
                <c:pt idx="1990">
                  <c:v>1318</c:v>
                </c:pt>
                <c:pt idx="1991">
                  <c:v>1290</c:v>
                </c:pt>
                <c:pt idx="1992">
                  <c:v>1270</c:v>
                </c:pt>
                <c:pt idx="1993">
                  <c:v>1250</c:v>
                </c:pt>
                <c:pt idx="1994">
                  <c:v>1240</c:v>
                </c:pt>
                <c:pt idx="1995">
                  <c:v>1230</c:v>
                </c:pt>
                <c:pt idx="1996">
                  <c:v>1220</c:v>
                </c:pt>
                <c:pt idx="1997">
                  <c:v>1210</c:v>
                </c:pt>
                <c:pt idx="1998">
                  <c:v>1202</c:v>
                </c:pt>
                <c:pt idx="1999">
                  <c:v>1192</c:v>
                </c:pt>
                <c:pt idx="2000">
                  <c:v>1182</c:v>
                </c:pt>
                <c:pt idx="2001">
                  <c:v>1172</c:v>
                </c:pt>
                <c:pt idx="2002">
                  <c:v>1172</c:v>
                </c:pt>
                <c:pt idx="2003">
                  <c:v>1162</c:v>
                </c:pt>
                <c:pt idx="2004">
                  <c:v>1152</c:v>
                </c:pt>
                <c:pt idx="2005">
                  <c:v>1142</c:v>
                </c:pt>
                <c:pt idx="2006">
                  <c:v>1132</c:v>
                </c:pt>
                <c:pt idx="2007">
                  <c:v>1124</c:v>
                </c:pt>
                <c:pt idx="2008">
                  <c:v>1114</c:v>
                </c:pt>
                <c:pt idx="2009">
                  <c:v>1114</c:v>
                </c:pt>
                <c:pt idx="2010">
                  <c:v>1104</c:v>
                </c:pt>
                <c:pt idx="2011">
                  <c:v>1094</c:v>
                </c:pt>
                <c:pt idx="2012">
                  <c:v>1094</c:v>
                </c:pt>
                <c:pt idx="2013">
                  <c:v>1084</c:v>
                </c:pt>
                <c:pt idx="2014">
                  <c:v>1074</c:v>
                </c:pt>
                <c:pt idx="2015">
                  <c:v>1074</c:v>
                </c:pt>
                <c:pt idx="2016">
                  <c:v>1064</c:v>
                </c:pt>
                <c:pt idx="2017">
                  <c:v>1054</c:v>
                </c:pt>
                <c:pt idx="2018">
                  <c:v>1036</c:v>
                </c:pt>
                <c:pt idx="2019">
                  <c:v>996</c:v>
                </c:pt>
                <c:pt idx="2020">
                  <c:v>986</c:v>
                </c:pt>
                <c:pt idx="2021">
                  <c:v>966</c:v>
                </c:pt>
                <c:pt idx="2022">
                  <c:v>958</c:v>
                </c:pt>
                <c:pt idx="2023">
                  <c:v>948</c:v>
                </c:pt>
                <c:pt idx="2024">
                  <c:v>938</c:v>
                </c:pt>
                <c:pt idx="2025">
                  <c:v>928</c:v>
                </c:pt>
                <c:pt idx="2026">
                  <c:v>918</c:v>
                </c:pt>
                <c:pt idx="2027">
                  <c:v>918</c:v>
                </c:pt>
                <c:pt idx="2028">
                  <c:v>908</c:v>
                </c:pt>
                <c:pt idx="2029">
                  <c:v>908</c:v>
                </c:pt>
                <c:pt idx="2030">
                  <c:v>888</c:v>
                </c:pt>
                <c:pt idx="2031">
                  <c:v>878</c:v>
                </c:pt>
                <c:pt idx="2032">
                  <c:v>870</c:v>
                </c:pt>
                <c:pt idx="2033">
                  <c:v>860</c:v>
                </c:pt>
                <c:pt idx="2034">
                  <c:v>850</c:v>
                </c:pt>
                <c:pt idx="2035">
                  <c:v>850</c:v>
                </c:pt>
                <c:pt idx="2036">
                  <c:v>850</c:v>
                </c:pt>
                <c:pt idx="2037">
                  <c:v>840</c:v>
                </c:pt>
                <c:pt idx="2038">
                  <c:v>840</c:v>
                </c:pt>
                <c:pt idx="2039">
                  <c:v>820</c:v>
                </c:pt>
                <c:pt idx="2040">
                  <c:v>810</c:v>
                </c:pt>
                <c:pt idx="2041">
                  <c:v>810</c:v>
                </c:pt>
                <c:pt idx="2042">
                  <c:v>810</c:v>
                </c:pt>
                <c:pt idx="2043">
                  <c:v>800</c:v>
                </c:pt>
                <c:pt idx="2044">
                  <c:v>800</c:v>
                </c:pt>
                <c:pt idx="2045">
                  <c:v>800</c:v>
                </c:pt>
                <c:pt idx="2046">
                  <c:v>800</c:v>
                </c:pt>
                <c:pt idx="2047">
                  <c:v>800</c:v>
                </c:pt>
                <c:pt idx="2048">
                  <c:v>800</c:v>
                </c:pt>
                <c:pt idx="2049">
                  <c:v>800</c:v>
                </c:pt>
                <c:pt idx="2050">
                  <c:v>800</c:v>
                </c:pt>
                <c:pt idx="2051">
                  <c:v>800</c:v>
                </c:pt>
                <c:pt idx="2052">
                  <c:v>800</c:v>
                </c:pt>
                <c:pt idx="2053">
                  <c:v>792</c:v>
                </c:pt>
                <c:pt idx="2054">
                  <c:v>800</c:v>
                </c:pt>
                <c:pt idx="2055">
                  <c:v>792</c:v>
                </c:pt>
                <c:pt idx="2056">
                  <c:v>792</c:v>
                </c:pt>
                <c:pt idx="2057">
                  <c:v>792</c:v>
                </c:pt>
                <c:pt idx="2058">
                  <c:v>792</c:v>
                </c:pt>
                <c:pt idx="2059">
                  <c:v>800</c:v>
                </c:pt>
                <c:pt idx="2060">
                  <c:v>792</c:v>
                </c:pt>
                <c:pt idx="2061">
                  <c:v>792</c:v>
                </c:pt>
                <c:pt idx="2062">
                  <c:v>792</c:v>
                </c:pt>
                <c:pt idx="2063">
                  <c:v>792</c:v>
                </c:pt>
                <c:pt idx="2064">
                  <c:v>792</c:v>
                </c:pt>
                <c:pt idx="2065">
                  <c:v>792</c:v>
                </c:pt>
                <c:pt idx="2066">
                  <c:v>792</c:v>
                </c:pt>
                <c:pt idx="2067">
                  <c:v>792</c:v>
                </c:pt>
                <c:pt idx="2068">
                  <c:v>792</c:v>
                </c:pt>
                <c:pt idx="2069">
                  <c:v>792</c:v>
                </c:pt>
                <c:pt idx="2070">
                  <c:v>792</c:v>
                </c:pt>
                <c:pt idx="2071">
                  <c:v>792</c:v>
                </c:pt>
                <c:pt idx="2072">
                  <c:v>792</c:v>
                </c:pt>
                <c:pt idx="2073">
                  <c:v>792</c:v>
                </c:pt>
                <c:pt idx="2074">
                  <c:v>792</c:v>
                </c:pt>
                <c:pt idx="2075">
                  <c:v>792</c:v>
                </c:pt>
                <c:pt idx="2076">
                  <c:v>792</c:v>
                </c:pt>
                <c:pt idx="2077">
                  <c:v>792</c:v>
                </c:pt>
                <c:pt idx="2078">
                  <c:v>792</c:v>
                </c:pt>
                <c:pt idx="2079">
                  <c:v>792</c:v>
                </c:pt>
                <c:pt idx="2080">
                  <c:v>792</c:v>
                </c:pt>
                <c:pt idx="2081">
                  <c:v>792</c:v>
                </c:pt>
                <c:pt idx="2082">
                  <c:v>792</c:v>
                </c:pt>
                <c:pt idx="2083">
                  <c:v>792</c:v>
                </c:pt>
                <c:pt idx="2084">
                  <c:v>792</c:v>
                </c:pt>
                <c:pt idx="2085">
                  <c:v>792</c:v>
                </c:pt>
                <c:pt idx="2086">
                  <c:v>792</c:v>
                </c:pt>
                <c:pt idx="2087">
                  <c:v>792</c:v>
                </c:pt>
                <c:pt idx="2088">
                  <c:v>792</c:v>
                </c:pt>
                <c:pt idx="2089">
                  <c:v>792</c:v>
                </c:pt>
                <c:pt idx="2090">
                  <c:v>792</c:v>
                </c:pt>
                <c:pt idx="2091">
                  <c:v>792</c:v>
                </c:pt>
                <c:pt idx="2092">
                  <c:v>792</c:v>
                </c:pt>
                <c:pt idx="2093">
                  <c:v>792</c:v>
                </c:pt>
                <c:pt idx="2094">
                  <c:v>792</c:v>
                </c:pt>
                <c:pt idx="2095">
                  <c:v>792</c:v>
                </c:pt>
                <c:pt idx="2096">
                  <c:v>792</c:v>
                </c:pt>
                <c:pt idx="2097">
                  <c:v>792</c:v>
                </c:pt>
                <c:pt idx="2098">
                  <c:v>792</c:v>
                </c:pt>
                <c:pt idx="2099">
                  <c:v>792</c:v>
                </c:pt>
                <c:pt idx="2100">
                  <c:v>792</c:v>
                </c:pt>
                <c:pt idx="2101">
                  <c:v>792</c:v>
                </c:pt>
                <c:pt idx="2102">
                  <c:v>792</c:v>
                </c:pt>
                <c:pt idx="2103">
                  <c:v>792</c:v>
                </c:pt>
                <c:pt idx="2104">
                  <c:v>792</c:v>
                </c:pt>
                <c:pt idx="2105">
                  <c:v>792</c:v>
                </c:pt>
                <c:pt idx="2106">
                  <c:v>792</c:v>
                </c:pt>
                <c:pt idx="2107">
                  <c:v>792</c:v>
                </c:pt>
                <c:pt idx="2108">
                  <c:v>792</c:v>
                </c:pt>
                <c:pt idx="2109">
                  <c:v>792</c:v>
                </c:pt>
                <c:pt idx="2110">
                  <c:v>792</c:v>
                </c:pt>
                <c:pt idx="2111">
                  <c:v>792</c:v>
                </c:pt>
                <c:pt idx="2112">
                  <c:v>792</c:v>
                </c:pt>
                <c:pt idx="2113">
                  <c:v>792</c:v>
                </c:pt>
                <c:pt idx="2114">
                  <c:v>792</c:v>
                </c:pt>
                <c:pt idx="2115">
                  <c:v>792</c:v>
                </c:pt>
                <c:pt idx="2116">
                  <c:v>792</c:v>
                </c:pt>
                <c:pt idx="2117">
                  <c:v>792</c:v>
                </c:pt>
                <c:pt idx="2118">
                  <c:v>792</c:v>
                </c:pt>
                <c:pt idx="2119">
                  <c:v>792</c:v>
                </c:pt>
                <c:pt idx="2120">
                  <c:v>792</c:v>
                </c:pt>
                <c:pt idx="2121">
                  <c:v>792</c:v>
                </c:pt>
                <c:pt idx="2122">
                  <c:v>792</c:v>
                </c:pt>
                <c:pt idx="2123">
                  <c:v>792</c:v>
                </c:pt>
                <c:pt idx="2124">
                  <c:v>792</c:v>
                </c:pt>
                <c:pt idx="2125">
                  <c:v>792</c:v>
                </c:pt>
                <c:pt idx="2126">
                  <c:v>792</c:v>
                </c:pt>
                <c:pt idx="2127">
                  <c:v>792</c:v>
                </c:pt>
                <c:pt idx="2128">
                  <c:v>792</c:v>
                </c:pt>
                <c:pt idx="2129">
                  <c:v>792</c:v>
                </c:pt>
                <c:pt idx="2130">
                  <c:v>792</c:v>
                </c:pt>
                <c:pt idx="2131">
                  <c:v>792</c:v>
                </c:pt>
                <c:pt idx="2132">
                  <c:v>792</c:v>
                </c:pt>
                <c:pt idx="2133">
                  <c:v>792</c:v>
                </c:pt>
                <c:pt idx="2134">
                  <c:v>792</c:v>
                </c:pt>
                <c:pt idx="2135">
                  <c:v>792</c:v>
                </c:pt>
                <c:pt idx="2136">
                  <c:v>792</c:v>
                </c:pt>
                <c:pt idx="2137">
                  <c:v>792</c:v>
                </c:pt>
                <c:pt idx="2138">
                  <c:v>792</c:v>
                </c:pt>
                <c:pt idx="2139">
                  <c:v>792</c:v>
                </c:pt>
                <c:pt idx="2140">
                  <c:v>792</c:v>
                </c:pt>
                <c:pt idx="2141">
                  <c:v>782</c:v>
                </c:pt>
                <c:pt idx="2142">
                  <c:v>782</c:v>
                </c:pt>
                <c:pt idx="2143">
                  <c:v>792</c:v>
                </c:pt>
                <c:pt idx="2144">
                  <c:v>792</c:v>
                </c:pt>
                <c:pt idx="2145">
                  <c:v>792</c:v>
                </c:pt>
                <c:pt idx="2146">
                  <c:v>792</c:v>
                </c:pt>
                <c:pt idx="2147">
                  <c:v>792</c:v>
                </c:pt>
                <c:pt idx="2148">
                  <c:v>782</c:v>
                </c:pt>
                <c:pt idx="2149">
                  <c:v>792</c:v>
                </c:pt>
                <c:pt idx="2150">
                  <c:v>792</c:v>
                </c:pt>
                <c:pt idx="2151">
                  <c:v>782</c:v>
                </c:pt>
                <c:pt idx="2152">
                  <c:v>792</c:v>
                </c:pt>
                <c:pt idx="2153">
                  <c:v>792</c:v>
                </c:pt>
                <c:pt idx="2154">
                  <c:v>782</c:v>
                </c:pt>
                <c:pt idx="2155">
                  <c:v>792</c:v>
                </c:pt>
                <c:pt idx="2156">
                  <c:v>792</c:v>
                </c:pt>
                <c:pt idx="2157">
                  <c:v>782</c:v>
                </c:pt>
                <c:pt idx="2158">
                  <c:v>792</c:v>
                </c:pt>
                <c:pt idx="2159">
                  <c:v>782</c:v>
                </c:pt>
                <c:pt idx="2160">
                  <c:v>782</c:v>
                </c:pt>
                <c:pt idx="2161">
                  <c:v>782</c:v>
                </c:pt>
                <c:pt idx="2162">
                  <c:v>792</c:v>
                </c:pt>
                <c:pt idx="2163">
                  <c:v>782</c:v>
                </c:pt>
                <c:pt idx="2164">
                  <c:v>782</c:v>
                </c:pt>
                <c:pt idx="2165">
                  <c:v>782</c:v>
                </c:pt>
                <c:pt idx="2166">
                  <c:v>782</c:v>
                </c:pt>
                <c:pt idx="2167">
                  <c:v>792</c:v>
                </c:pt>
                <c:pt idx="2168">
                  <c:v>782</c:v>
                </c:pt>
                <c:pt idx="2169">
                  <c:v>792</c:v>
                </c:pt>
                <c:pt idx="2170">
                  <c:v>782</c:v>
                </c:pt>
                <c:pt idx="2171">
                  <c:v>782</c:v>
                </c:pt>
                <c:pt idx="2172">
                  <c:v>782</c:v>
                </c:pt>
                <c:pt idx="2173">
                  <c:v>782</c:v>
                </c:pt>
                <c:pt idx="2174">
                  <c:v>782</c:v>
                </c:pt>
                <c:pt idx="2175">
                  <c:v>792</c:v>
                </c:pt>
                <c:pt idx="2176">
                  <c:v>782</c:v>
                </c:pt>
                <c:pt idx="2177">
                  <c:v>782</c:v>
                </c:pt>
                <c:pt idx="2178">
                  <c:v>782</c:v>
                </c:pt>
                <c:pt idx="2179">
                  <c:v>782</c:v>
                </c:pt>
                <c:pt idx="2180">
                  <c:v>782</c:v>
                </c:pt>
                <c:pt idx="2181">
                  <c:v>782</c:v>
                </c:pt>
                <c:pt idx="2182">
                  <c:v>792</c:v>
                </c:pt>
                <c:pt idx="2183">
                  <c:v>782</c:v>
                </c:pt>
                <c:pt idx="2184">
                  <c:v>782</c:v>
                </c:pt>
                <c:pt idx="2185">
                  <c:v>782</c:v>
                </c:pt>
                <c:pt idx="2186">
                  <c:v>782</c:v>
                </c:pt>
                <c:pt idx="2187">
                  <c:v>782</c:v>
                </c:pt>
                <c:pt idx="2188">
                  <c:v>782</c:v>
                </c:pt>
                <c:pt idx="2189">
                  <c:v>782</c:v>
                </c:pt>
                <c:pt idx="2190">
                  <c:v>782</c:v>
                </c:pt>
                <c:pt idx="2191">
                  <c:v>782</c:v>
                </c:pt>
                <c:pt idx="2192">
                  <c:v>792</c:v>
                </c:pt>
                <c:pt idx="2193">
                  <c:v>782</c:v>
                </c:pt>
                <c:pt idx="2194">
                  <c:v>782</c:v>
                </c:pt>
                <c:pt idx="2195">
                  <c:v>782</c:v>
                </c:pt>
                <c:pt idx="2196">
                  <c:v>782</c:v>
                </c:pt>
                <c:pt idx="2197">
                  <c:v>782</c:v>
                </c:pt>
                <c:pt idx="2198">
                  <c:v>782</c:v>
                </c:pt>
                <c:pt idx="2199">
                  <c:v>782</c:v>
                </c:pt>
                <c:pt idx="2200">
                  <c:v>782</c:v>
                </c:pt>
                <c:pt idx="2201">
                  <c:v>782</c:v>
                </c:pt>
                <c:pt idx="2202">
                  <c:v>782</c:v>
                </c:pt>
                <c:pt idx="2203">
                  <c:v>782</c:v>
                </c:pt>
                <c:pt idx="2204">
                  <c:v>782</c:v>
                </c:pt>
                <c:pt idx="2205">
                  <c:v>782</c:v>
                </c:pt>
                <c:pt idx="2206">
                  <c:v>782</c:v>
                </c:pt>
                <c:pt idx="2207">
                  <c:v>782</c:v>
                </c:pt>
                <c:pt idx="2208">
                  <c:v>782</c:v>
                </c:pt>
                <c:pt idx="2209">
                  <c:v>782</c:v>
                </c:pt>
                <c:pt idx="2210">
                  <c:v>782</c:v>
                </c:pt>
                <c:pt idx="2211">
                  <c:v>782</c:v>
                </c:pt>
                <c:pt idx="2212">
                  <c:v>782</c:v>
                </c:pt>
                <c:pt idx="2213">
                  <c:v>782</c:v>
                </c:pt>
                <c:pt idx="2214">
                  <c:v>782</c:v>
                </c:pt>
                <c:pt idx="2215">
                  <c:v>782</c:v>
                </c:pt>
                <c:pt idx="2216">
                  <c:v>782</c:v>
                </c:pt>
                <c:pt idx="2217">
                  <c:v>782</c:v>
                </c:pt>
                <c:pt idx="2218">
                  <c:v>782</c:v>
                </c:pt>
                <c:pt idx="2219">
                  <c:v>782</c:v>
                </c:pt>
                <c:pt idx="2220">
                  <c:v>782</c:v>
                </c:pt>
                <c:pt idx="2221">
                  <c:v>782</c:v>
                </c:pt>
                <c:pt idx="2222">
                  <c:v>782</c:v>
                </c:pt>
                <c:pt idx="2223">
                  <c:v>782</c:v>
                </c:pt>
                <c:pt idx="2224">
                  <c:v>782</c:v>
                </c:pt>
                <c:pt idx="2225">
                  <c:v>782</c:v>
                </c:pt>
                <c:pt idx="2226">
                  <c:v>782</c:v>
                </c:pt>
                <c:pt idx="2227">
                  <c:v>782</c:v>
                </c:pt>
                <c:pt idx="2228">
                  <c:v>782</c:v>
                </c:pt>
                <c:pt idx="2229">
                  <c:v>782</c:v>
                </c:pt>
                <c:pt idx="2230">
                  <c:v>782</c:v>
                </c:pt>
                <c:pt idx="2231">
                  <c:v>782</c:v>
                </c:pt>
                <c:pt idx="2232">
                  <c:v>782</c:v>
                </c:pt>
                <c:pt idx="2233">
                  <c:v>782</c:v>
                </c:pt>
                <c:pt idx="2234">
                  <c:v>782</c:v>
                </c:pt>
                <c:pt idx="2235">
                  <c:v>782</c:v>
                </c:pt>
                <c:pt idx="2236">
                  <c:v>782</c:v>
                </c:pt>
                <c:pt idx="2237">
                  <c:v>782</c:v>
                </c:pt>
                <c:pt idx="2238">
                  <c:v>782</c:v>
                </c:pt>
                <c:pt idx="2239">
                  <c:v>782</c:v>
                </c:pt>
                <c:pt idx="2240">
                  <c:v>782</c:v>
                </c:pt>
                <c:pt idx="2241">
                  <c:v>782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BF4-4143-9630-95E19EE762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0756655"/>
        <c:axId val="830757487"/>
        <c:extLst/>
      </c:scatterChart>
      <c:scatterChart>
        <c:scatterStyle val="lineMarker"/>
        <c:varyColors val="0"/>
        <c:ser>
          <c:idx val="3"/>
          <c:order val="1"/>
          <c:tx>
            <c:strRef>
              <c:f>Parametrics!$J$12</c:f>
              <c:strCache>
                <c:ptCount val="1"/>
                <c:pt idx="0">
                  <c:v>Pre-breakdown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Parametrics!$A$2:$A$120</c:f>
              <c:numCache>
                <c:formatCode>General</c:formatCode>
                <c:ptCount val="119"/>
                <c:pt idx="0">
                  <c:v>3.3039999999999998</c:v>
                </c:pt>
                <c:pt idx="1">
                  <c:v>3.3079999999999998</c:v>
                </c:pt>
                <c:pt idx="2">
                  <c:v>3.3090000000000002</c:v>
                </c:pt>
                <c:pt idx="3">
                  <c:v>3.31</c:v>
                </c:pt>
                <c:pt idx="4">
                  <c:v>3.3210000000000002</c:v>
                </c:pt>
                <c:pt idx="5">
                  <c:v>3.3250000000000002</c:v>
                </c:pt>
                <c:pt idx="6">
                  <c:v>3.335</c:v>
                </c:pt>
                <c:pt idx="7">
                  <c:v>3.3380000000000001</c:v>
                </c:pt>
                <c:pt idx="8">
                  <c:v>3.34</c:v>
                </c:pt>
                <c:pt idx="9">
                  <c:v>3.3410000000000002</c:v>
                </c:pt>
                <c:pt idx="10">
                  <c:v>3.343</c:v>
                </c:pt>
                <c:pt idx="11">
                  <c:v>3.3530000000000002</c:v>
                </c:pt>
                <c:pt idx="12">
                  <c:v>3.363</c:v>
                </c:pt>
                <c:pt idx="13">
                  <c:v>4.3090000000000002</c:v>
                </c:pt>
                <c:pt idx="14">
                  <c:v>5.1660000000000004</c:v>
                </c:pt>
                <c:pt idx="15">
                  <c:v>10.455</c:v>
                </c:pt>
                <c:pt idx="16">
                  <c:v>10.574</c:v>
                </c:pt>
                <c:pt idx="17">
                  <c:v>11.175000000000001</c:v>
                </c:pt>
                <c:pt idx="18">
                  <c:v>11.305999999999999</c:v>
                </c:pt>
                <c:pt idx="19">
                  <c:v>11.826000000000001</c:v>
                </c:pt>
                <c:pt idx="20">
                  <c:v>13.282999999999999</c:v>
                </c:pt>
                <c:pt idx="21">
                  <c:v>14.304</c:v>
                </c:pt>
                <c:pt idx="22">
                  <c:v>16.298999999999999</c:v>
                </c:pt>
                <c:pt idx="23">
                  <c:v>16.350999999999999</c:v>
                </c:pt>
                <c:pt idx="24">
                  <c:v>16.378</c:v>
                </c:pt>
                <c:pt idx="25">
                  <c:v>26.693999999999999</c:v>
                </c:pt>
                <c:pt idx="26">
                  <c:v>50.378999999999998</c:v>
                </c:pt>
                <c:pt idx="27">
                  <c:v>52.264000000000003</c:v>
                </c:pt>
                <c:pt idx="28">
                  <c:v>54.774000000000001</c:v>
                </c:pt>
                <c:pt idx="29">
                  <c:v>54.956000000000003</c:v>
                </c:pt>
                <c:pt idx="30">
                  <c:v>55.076999999999998</c:v>
                </c:pt>
                <c:pt idx="31">
                  <c:v>55.874000000000002</c:v>
                </c:pt>
                <c:pt idx="32">
                  <c:v>58.018000000000001</c:v>
                </c:pt>
                <c:pt idx="33">
                  <c:v>58.375</c:v>
                </c:pt>
                <c:pt idx="34">
                  <c:v>58.448999999999998</c:v>
                </c:pt>
                <c:pt idx="35">
                  <c:v>58.487000000000002</c:v>
                </c:pt>
                <c:pt idx="36">
                  <c:v>58.677999999999997</c:v>
                </c:pt>
                <c:pt idx="37">
                  <c:v>58.71</c:v>
                </c:pt>
                <c:pt idx="38">
                  <c:v>58.768999999999998</c:v>
                </c:pt>
                <c:pt idx="39">
                  <c:v>58.811</c:v>
                </c:pt>
                <c:pt idx="40">
                  <c:v>58.929000000000002</c:v>
                </c:pt>
                <c:pt idx="41">
                  <c:v>58.965000000000003</c:v>
                </c:pt>
                <c:pt idx="42">
                  <c:v>59.063000000000002</c:v>
                </c:pt>
                <c:pt idx="43">
                  <c:v>59.076000000000001</c:v>
                </c:pt>
                <c:pt idx="44">
                  <c:v>59.116</c:v>
                </c:pt>
                <c:pt idx="45">
                  <c:v>59.121000000000002</c:v>
                </c:pt>
                <c:pt idx="46">
                  <c:v>59.133000000000003</c:v>
                </c:pt>
                <c:pt idx="47">
                  <c:v>59.182000000000002</c:v>
                </c:pt>
                <c:pt idx="48">
                  <c:v>59.19</c:v>
                </c:pt>
                <c:pt idx="49">
                  <c:v>59.192</c:v>
                </c:pt>
                <c:pt idx="50">
                  <c:v>59.203000000000003</c:v>
                </c:pt>
                <c:pt idx="51">
                  <c:v>59.220999999999997</c:v>
                </c:pt>
                <c:pt idx="52">
                  <c:v>59.226999999999997</c:v>
                </c:pt>
                <c:pt idx="53">
                  <c:v>59.238999999999997</c:v>
                </c:pt>
                <c:pt idx="54">
                  <c:v>59.255000000000003</c:v>
                </c:pt>
                <c:pt idx="55">
                  <c:v>59.271999999999998</c:v>
                </c:pt>
                <c:pt idx="56">
                  <c:v>59.281999999999996</c:v>
                </c:pt>
                <c:pt idx="57">
                  <c:v>59.283000000000001</c:v>
                </c:pt>
                <c:pt idx="58">
                  <c:v>59.293999999999997</c:v>
                </c:pt>
                <c:pt idx="59">
                  <c:v>59.302</c:v>
                </c:pt>
                <c:pt idx="60">
                  <c:v>59.33</c:v>
                </c:pt>
                <c:pt idx="61">
                  <c:v>59.338000000000001</c:v>
                </c:pt>
                <c:pt idx="62">
                  <c:v>59.347000000000001</c:v>
                </c:pt>
                <c:pt idx="63">
                  <c:v>59.353000000000002</c:v>
                </c:pt>
                <c:pt idx="64">
                  <c:v>59.357999999999997</c:v>
                </c:pt>
                <c:pt idx="65">
                  <c:v>59.365000000000002</c:v>
                </c:pt>
                <c:pt idx="66">
                  <c:v>59.368000000000002</c:v>
                </c:pt>
                <c:pt idx="67">
                  <c:v>59.384</c:v>
                </c:pt>
                <c:pt idx="68">
                  <c:v>59.408999999999999</c:v>
                </c:pt>
                <c:pt idx="69">
                  <c:v>59.414999999999999</c:v>
                </c:pt>
                <c:pt idx="70">
                  <c:v>59.421999999999997</c:v>
                </c:pt>
                <c:pt idx="71">
                  <c:v>59.423000000000002</c:v>
                </c:pt>
                <c:pt idx="72">
                  <c:v>59.424999999999997</c:v>
                </c:pt>
                <c:pt idx="73">
                  <c:v>59.427999999999997</c:v>
                </c:pt>
                <c:pt idx="74">
                  <c:v>59.442</c:v>
                </c:pt>
                <c:pt idx="75">
                  <c:v>59.447000000000003</c:v>
                </c:pt>
                <c:pt idx="76">
                  <c:v>59.45</c:v>
                </c:pt>
                <c:pt idx="77">
                  <c:v>59.451000000000001</c:v>
                </c:pt>
                <c:pt idx="78">
                  <c:v>59.451999999999998</c:v>
                </c:pt>
                <c:pt idx="79">
                  <c:v>59.457000000000001</c:v>
                </c:pt>
                <c:pt idx="80">
                  <c:v>59.459000000000003</c:v>
                </c:pt>
                <c:pt idx="81">
                  <c:v>59.460999999999999</c:v>
                </c:pt>
                <c:pt idx="82">
                  <c:v>59.463000000000001</c:v>
                </c:pt>
                <c:pt idx="83">
                  <c:v>59.463999999999999</c:v>
                </c:pt>
                <c:pt idx="84">
                  <c:v>59.466000000000001</c:v>
                </c:pt>
                <c:pt idx="85">
                  <c:v>59.473999999999997</c:v>
                </c:pt>
                <c:pt idx="86">
                  <c:v>59.478000000000002</c:v>
                </c:pt>
                <c:pt idx="87">
                  <c:v>59.485999999999997</c:v>
                </c:pt>
                <c:pt idx="88">
                  <c:v>59.487000000000002</c:v>
                </c:pt>
                <c:pt idx="89">
                  <c:v>59.491999999999997</c:v>
                </c:pt>
                <c:pt idx="90">
                  <c:v>59.494</c:v>
                </c:pt>
                <c:pt idx="91">
                  <c:v>59.497</c:v>
                </c:pt>
                <c:pt idx="92">
                  <c:v>59.499000000000002</c:v>
                </c:pt>
                <c:pt idx="93">
                  <c:v>59.500999999999998</c:v>
                </c:pt>
                <c:pt idx="94">
                  <c:v>59.503999999999998</c:v>
                </c:pt>
                <c:pt idx="95">
                  <c:v>59.506999999999998</c:v>
                </c:pt>
                <c:pt idx="96">
                  <c:v>59.51</c:v>
                </c:pt>
                <c:pt idx="97">
                  <c:v>59.511000000000003</c:v>
                </c:pt>
                <c:pt idx="98">
                  <c:v>59.515000000000001</c:v>
                </c:pt>
                <c:pt idx="99">
                  <c:v>59.515999999999998</c:v>
                </c:pt>
                <c:pt idx="100">
                  <c:v>59.518999999999998</c:v>
                </c:pt>
                <c:pt idx="101">
                  <c:v>59.524000000000001</c:v>
                </c:pt>
                <c:pt idx="102">
                  <c:v>59.527000000000001</c:v>
                </c:pt>
                <c:pt idx="103">
                  <c:v>59.529000000000003</c:v>
                </c:pt>
                <c:pt idx="104">
                  <c:v>59.53</c:v>
                </c:pt>
                <c:pt idx="105">
                  <c:v>59.531999999999996</c:v>
                </c:pt>
                <c:pt idx="106">
                  <c:v>59.537999999999997</c:v>
                </c:pt>
                <c:pt idx="107">
                  <c:v>59.54</c:v>
                </c:pt>
                <c:pt idx="108">
                  <c:v>59.540999999999997</c:v>
                </c:pt>
                <c:pt idx="109">
                  <c:v>59.542000000000002</c:v>
                </c:pt>
                <c:pt idx="110">
                  <c:v>59.545000000000002</c:v>
                </c:pt>
                <c:pt idx="111">
                  <c:v>59.548999999999999</c:v>
                </c:pt>
                <c:pt idx="112">
                  <c:v>59.55</c:v>
                </c:pt>
                <c:pt idx="113">
                  <c:v>59.551000000000002</c:v>
                </c:pt>
                <c:pt idx="114">
                  <c:v>59.552</c:v>
                </c:pt>
                <c:pt idx="115">
                  <c:v>59.552999999999997</c:v>
                </c:pt>
                <c:pt idx="116">
                  <c:v>59.554000000000002</c:v>
                </c:pt>
                <c:pt idx="117">
                  <c:v>59.555</c:v>
                </c:pt>
                <c:pt idx="118">
                  <c:v>59.557000000000002</c:v>
                </c:pt>
              </c:numCache>
            </c:numRef>
          </c:xVal>
          <c:yVal>
            <c:numRef>
              <c:f>Parametrics!$B$2:$B$120</c:f>
              <c:numCache>
                <c:formatCode>General</c:formatCode>
                <c:ptCount val="1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BF4-4143-9630-95E19EE762DF}"/>
            </c:ext>
          </c:extLst>
        </c:ser>
        <c:ser>
          <c:idx val="2"/>
          <c:order val="2"/>
          <c:tx>
            <c:strRef>
              <c:f>Parametrics!$J$14</c:f>
              <c:strCache>
                <c:ptCount val="1"/>
                <c:pt idx="0">
                  <c:v>Post-breakdown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Parametrics!$A$62:$A$3084</c:f>
              <c:numCache>
                <c:formatCode>General</c:formatCode>
                <c:ptCount val="3023"/>
                <c:pt idx="0">
                  <c:v>59.33</c:v>
                </c:pt>
                <c:pt idx="1">
                  <c:v>59.338000000000001</c:v>
                </c:pt>
                <c:pt idx="2">
                  <c:v>59.347000000000001</c:v>
                </c:pt>
                <c:pt idx="3">
                  <c:v>59.353000000000002</c:v>
                </c:pt>
                <c:pt idx="4">
                  <c:v>59.357999999999997</c:v>
                </c:pt>
                <c:pt idx="5">
                  <c:v>59.365000000000002</c:v>
                </c:pt>
                <c:pt idx="6">
                  <c:v>59.368000000000002</c:v>
                </c:pt>
                <c:pt idx="7">
                  <c:v>59.384</c:v>
                </c:pt>
                <c:pt idx="8">
                  <c:v>59.408999999999999</c:v>
                </c:pt>
                <c:pt idx="9">
                  <c:v>59.414999999999999</c:v>
                </c:pt>
                <c:pt idx="10">
                  <c:v>59.421999999999997</c:v>
                </c:pt>
                <c:pt idx="11">
                  <c:v>59.423000000000002</c:v>
                </c:pt>
                <c:pt idx="12">
                  <c:v>59.424999999999997</c:v>
                </c:pt>
                <c:pt idx="13">
                  <c:v>59.427999999999997</c:v>
                </c:pt>
                <c:pt idx="14">
                  <c:v>59.442</c:v>
                </c:pt>
                <c:pt idx="15">
                  <c:v>59.447000000000003</c:v>
                </c:pt>
                <c:pt idx="16">
                  <c:v>59.45</c:v>
                </c:pt>
                <c:pt idx="17">
                  <c:v>59.451000000000001</c:v>
                </c:pt>
                <c:pt idx="18">
                  <c:v>59.451999999999998</c:v>
                </c:pt>
                <c:pt idx="19">
                  <c:v>59.457000000000001</c:v>
                </c:pt>
                <c:pt idx="20">
                  <c:v>59.459000000000003</c:v>
                </c:pt>
                <c:pt idx="21">
                  <c:v>59.460999999999999</c:v>
                </c:pt>
                <c:pt idx="22">
                  <c:v>59.463000000000001</c:v>
                </c:pt>
                <c:pt idx="23">
                  <c:v>59.463999999999999</c:v>
                </c:pt>
                <c:pt idx="24">
                  <c:v>59.466000000000001</c:v>
                </c:pt>
                <c:pt idx="25">
                  <c:v>59.473999999999997</c:v>
                </c:pt>
                <c:pt idx="26">
                  <c:v>59.478000000000002</c:v>
                </c:pt>
                <c:pt idx="27">
                  <c:v>59.485999999999997</c:v>
                </c:pt>
                <c:pt idx="28">
                  <c:v>59.487000000000002</c:v>
                </c:pt>
                <c:pt idx="29">
                  <c:v>59.491999999999997</c:v>
                </c:pt>
                <c:pt idx="30">
                  <c:v>59.494</c:v>
                </c:pt>
                <c:pt idx="31">
                  <c:v>59.497</c:v>
                </c:pt>
                <c:pt idx="32">
                  <c:v>59.499000000000002</c:v>
                </c:pt>
                <c:pt idx="33">
                  <c:v>59.500999999999998</c:v>
                </c:pt>
                <c:pt idx="34">
                  <c:v>59.503999999999998</c:v>
                </c:pt>
                <c:pt idx="35">
                  <c:v>59.506999999999998</c:v>
                </c:pt>
                <c:pt idx="36">
                  <c:v>59.51</c:v>
                </c:pt>
                <c:pt idx="37">
                  <c:v>59.511000000000003</c:v>
                </c:pt>
                <c:pt idx="38">
                  <c:v>59.515000000000001</c:v>
                </c:pt>
                <c:pt idx="39">
                  <c:v>59.515999999999998</c:v>
                </c:pt>
                <c:pt idx="40">
                  <c:v>59.518999999999998</c:v>
                </c:pt>
                <c:pt idx="41">
                  <c:v>59.524000000000001</c:v>
                </c:pt>
                <c:pt idx="42">
                  <c:v>59.527000000000001</c:v>
                </c:pt>
                <c:pt idx="43">
                  <c:v>59.529000000000003</c:v>
                </c:pt>
                <c:pt idx="44">
                  <c:v>59.53</c:v>
                </c:pt>
                <c:pt idx="45">
                  <c:v>59.531999999999996</c:v>
                </c:pt>
                <c:pt idx="46">
                  <c:v>59.537999999999997</c:v>
                </c:pt>
                <c:pt idx="47">
                  <c:v>59.54</c:v>
                </c:pt>
                <c:pt idx="48">
                  <c:v>59.540999999999997</c:v>
                </c:pt>
                <c:pt idx="49">
                  <c:v>59.542000000000002</c:v>
                </c:pt>
                <c:pt idx="50">
                  <c:v>59.545000000000002</c:v>
                </c:pt>
                <c:pt idx="51">
                  <c:v>59.548999999999999</c:v>
                </c:pt>
                <c:pt idx="52">
                  <c:v>59.55</c:v>
                </c:pt>
                <c:pt idx="53">
                  <c:v>59.551000000000002</c:v>
                </c:pt>
                <c:pt idx="54">
                  <c:v>59.552</c:v>
                </c:pt>
                <c:pt idx="55">
                  <c:v>59.552999999999997</c:v>
                </c:pt>
                <c:pt idx="56">
                  <c:v>59.554000000000002</c:v>
                </c:pt>
                <c:pt idx="57">
                  <c:v>59.555</c:v>
                </c:pt>
                <c:pt idx="58">
                  <c:v>59.557000000000002</c:v>
                </c:pt>
                <c:pt idx="59">
                  <c:v>59.558999999999997</c:v>
                </c:pt>
                <c:pt idx="60">
                  <c:v>59.569000000000003</c:v>
                </c:pt>
                <c:pt idx="61">
                  <c:v>59.570999999999998</c:v>
                </c:pt>
                <c:pt idx="62">
                  <c:v>59.572000000000003</c:v>
                </c:pt>
                <c:pt idx="63">
                  <c:v>59.573999999999998</c:v>
                </c:pt>
                <c:pt idx="64">
                  <c:v>59.575000000000003</c:v>
                </c:pt>
                <c:pt idx="65">
                  <c:v>59.576999999999998</c:v>
                </c:pt>
                <c:pt idx="66">
                  <c:v>59.578000000000003</c:v>
                </c:pt>
                <c:pt idx="67">
                  <c:v>59.582999999999998</c:v>
                </c:pt>
                <c:pt idx="68">
                  <c:v>59.585999999999999</c:v>
                </c:pt>
                <c:pt idx="69">
                  <c:v>60.029000000000003</c:v>
                </c:pt>
                <c:pt idx="70">
                  <c:v>60.034999999999997</c:v>
                </c:pt>
                <c:pt idx="71">
                  <c:v>60.058</c:v>
                </c:pt>
                <c:pt idx="72">
                  <c:v>60.058999999999997</c:v>
                </c:pt>
                <c:pt idx="73">
                  <c:v>60.061</c:v>
                </c:pt>
                <c:pt idx="74">
                  <c:v>60.061999999999998</c:v>
                </c:pt>
                <c:pt idx="75">
                  <c:v>60.076000000000001</c:v>
                </c:pt>
                <c:pt idx="76">
                  <c:v>60.078000000000003</c:v>
                </c:pt>
                <c:pt idx="77">
                  <c:v>60.079000000000001</c:v>
                </c:pt>
                <c:pt idx="78">
                  <c:v>60.081000000000003</c:v>
                </c:pt>
                <c:pt idx="79">
                  <c:v>60.082999999999998</c:v>
                </c:pt>
                <c:pt idx="80">
                  <c:v>60.084000000000003</c:v>
                </c:pt>
                <c:pt idx="81">
                  <c:v>60.085999999999999</c:v>
                </c:pt>
                <c:pt idx="82">
                  <c:v>60.087000000000003</c:v>
                </c:pt>
                <c:pt idx="83">
                  <c:v>60.09</c:v>
                </c:pt>
                <c:pt idx="84">
                  <c:v>60.091000000000001</c:v>
                </c:pt>
                <c:pt idx="85">
                  <c:v>60.091999999999999</c:v>
                </c:pt>
                <c:pt idx="86">
                  <c:v>60.095999999999997</c:v>
                </c:pt>
                <c:pt idx="87">
                  <c:v>60.097999999999999</c:v>
                </c:pt>
                <c:pt idx="88">
                  <c:v>60.101999999999997</c:v>
                </c:pt>
                <c:pt idx="89">
                  <c:v>60.103999999999999</c:v>
                </c:pt>
                <c:pt idx="90">
                  <c:v>60.106999999999999</c:v>
                </c:pt>
                <c:pt idx="91">
                  <c:v>60.113999999999997</c:v>
                </c:pt>
                <c:pt idx="92">
                  <c:v>60.119</c:v>
                </c:pt>
                <c:pt idx="93">
                  <c:v>60.121000000000002</c:v>
                </c:pt>
                <c:pt idx="94">
                  <c:v>60.122999999999998</c:v>
                </c:pt>
                <c:pt idx="95">
                  <c:v>60.131</c:v>
                </c:pt>
                <c:pt idx="96">
                  <c:v>60.142000000000003</c:v>
                </c:pt>
                <c:pt idx="97">
                  <c:v>60.152000000000001</c:v>
                </c:pt>
                <c:pt idx="98">
                  <c:v>60.173999999999999</c:v>
                </c:pt>
                <c:pt idx="99">
                  <c:v>60.18</c:v>
                </c:pt>
                <c:pt idx="100">
                  <c:v>60.182000000000002</c:v>
                </c:pt>
                <c:pt idx="101">
                  <c:v>60.19</c:v>
                </c:pt>
                <c:pt idx="102">
                  <c:v>60.191000000000003</c:v>
                </c:pt>
                <c:pt idx="103">
                  <c:v>60.192999999999998</c:v>
                </c:pt>
                <c:pt idx="104">
                  <c:v>60.195999999999998</c:v>
                </c:pt>
                <c:pt idx="105">
                  <c:v>60.198</c:v>
                </c:pt>
                <c:pt idx="106">
                  <c:v>60.204999999999998</c:v>
                </c:pt>
                <c:pt idx="107">
                  <c:v>60.220999999999997</c:v>
                </c:pt>
                <c:pt idx="108">
                  <c:v>60.226999999999997</c:v>
                </c:pt>
                <c:pt idx="109">
                  <c:v>60.231999999999999</c:v>
                </c:pt>
                <c:pt idx="110">
                  <c:v>60.246000000000002</c:v>
                </c:pt>
                <c:pt idx="111">
                  <c:v>60.25</c:v>
                </c:pt>
                <c:pt idx="112">
                  <c:v>60.256</c:v>
                </c:pt>
                <c:pt idx="113">
                  <c:v>60.267000000000003</c:v>
                </c:pt>
                <c:pt idx="114">
                  <c:v>60.271999999999998</c:v>
                </c:pt>
                <c:pt idx="115">
                  <c:v>60.273000000000003</c:v>
                </c:pt>
                <c:pt idx="116">
                  <c:v>60.293999999999997</c:v>
                </c:pt>
                <c:pt idx="117">
                  <c:v>60.298999999999999</c:v>
                </c:pt>
                <c:pt idx="118">
                  <c:v>60.302</c:v>
                </c:pt>
                <c:pt idx="119">
                  <c:v>60.304000000000002</c:v>
                </c:pt>
                <c:pt idx="120">
                  <c:v>60.31</c:v>
                </c:pt>
                <c:pt idx="121">
                  <c:v>60.313000000000002</c:v>
                </c:pt>
                <c:pt idx="122">
                  <c:v>60.316000000000003</c:v>
                </c:pt>
                <c:pt idx="123">
                  <c:v>60.320999999999998</c:v>
                </c:pt>
                <c:pt idx="124">
                  <c:v>60.323</c:v>
                </c:pt>
                <c:pt idx="125">
                  <c:v>60.328000000000003</c:v>
                </c:pt>
                <c:pt idx="126">
                  <c:v>60.33</c:v>
                </c:pt>
                <c:pt idx="127">
                  <c:v>60.334000000000003</c:v>
                </c:pt>
                <c:pt idx="128">
                  <c:v>60.335000000000001</c:v>
                </c:pt>
                <c:pt idx="129">
                  <c:v>60.335999999999999</c:v>
                </c:pt>
                <c:pt idx="130">
                  <c:v>60.338000000000001</c:v>
                </c:pt>
                <c:pt idx="131">
                  <c:v>60.341999999999999</c:v>
                </c:pt>
                <c:pt idx="132">
                  <c:v>60.344000000000001</c:v>
                </c:pt>
                <c:pt idx="133">
                  <c:v>60.345999999999997</c:v>
                </c:pt>
                <c:pt idx="134">
                  <c:v>60.347000000000001</c:v>
                </c:pt>
                <c:pt idx="135">
                  <c:v>60.356999999999999</c:v>
                </c:pt>
                <c:pt idx="136">
                  <c:v>60.362000000000002</c:v>
                </c:pt>
                <c:pt idx="137">
                  <c:v>60.363999999999997</c:v>
                </c:pt>
                <c:pt idx="138">
                  <c:v>60.365000000000002</c:v>
                </c:pt>
                <c:pt idx="139">
                  <c:v>60.366999999999997</c:v>
                </c:pt>
                <c:pt idx="140">
                  <c:v>60.368000000000002</c:v>
                </c:pt>
                <c:pt idx="141">
                  <c:v>60.374000000000002</c:v>
                </c:pt>
                <c:pt idx="142">
                  <c:v>60.378</c:v>
                </c:pt>
                <c:pt idx="143">
                  <c:v>60.38</c:v>
                </c:pt>
                <c:pt idx="144">
                  <c:v>60.381</c:v>
                </c:pt>
                <c:pt idx="145">
                  <c:v>60.383000000000003</c:v>
                </c:pt>
                <c:pt idx="146">
                  <c:v>60.384</c:v>
                </c:pt>
                <c:pt idx="147">
                  <c:v>60.389000000000003</c:v>
                </c:pt>
                <c:pt idx="148">
                  <c:v>60.392000000000003</c:v>
                </c:pt>
                <c:pt idx="149">
                  <c:v>60.393000000000001</c:v>
                </c:pt>
                <c:pt idx="150">
                  <c:v>60.395000000000003</c:v>
                </c:pt>
                <c:pt idx="151">
                  <c:v>60.396999999999998</c:v>
                </c:pt>
                <c:pt idx="152">
                  <c:v>60.402000000000001</c:v>
                </c:pt>
                <c:pt idx="153">
                  <c:v>60.402999999999999</c:v>
                </c:pt>
                <c:pt idx="154">
                  <c:v>60.404000000000003</c:v>
                </c:pt>
                <c:pt idx="155">
                  <c:v>60.405000000000001</c:v>
                </c:pt>
                <c:pt idx="156">
                  <c:v>60.408999999999999</c:v>
                </c:pt>
                <c:pt idx="157">
                  <c:v>60.411999999999999</c:v>
                </c:pt>
                <c:pt idx="158">
                  <c:v>60.415999999999997</c:v>
                </c:pt>
                <c:pt idx="159">
                  <c:v>60.417000000000002</c:v>
                </c:pt>
                <c:pt idx="160">
                  <c:v>60.423999999999999</c:v>
                </c:pt>
                <c:pt idx="161">
                  <c:v>60.424999999999997</c:v>
                </c:pt>
                <c:pt idx="162">
                  <c:v>60.427</c:v>
                </c:pt>
                <c:pt idx="163">
                  <c:v>60.429000000000002</c:v>
                </c:pt>
                <c:pt idx="164">
                  <c:v>60.430999999999997</c:v>
                </c:pt>
                <c:pt idx="165">
                  <c:v>60.433</c:v>
                </c:pt>
                <c:pt idx="166">
                  <c:v>60.435000000000002</c:v>
                </c:pt>
                <c:pt idx="167">
                  <c:v>60.439</c:v>
                </c:pt>
                <c:pt idx="168">
                  <c:v>60.44</c:v>
                </c:pt>
                <c:pt idx="169">
                  <c:v>60.441000000000003</c:v>
                </c:pt>
                <c:pt idx="170">
                  <c:v>60.444000000000003</c:v>
                </c:pt>
                <c:pt idx="171">
                  <c:v>60.445</c:v>
                </c:pt>
                <c:pt idx="172">
                  <c:v>60.445999999999998</c:v>
                </c:pt>
                <c:pt idx="173">
                  <c:v>60.447000000000003</c:v>
                </c:pt>
                <c:pt idx="174">
                  <c:v>60.448</c:v>
                </c:pt>
                <c:pt idx="175">
                  <c:v>60.451000000000001</c:v>
                </c:pt>
                <c:pt idx="176">
                  <c:v>60.451999999999998</c:v>
                </c:pt>
                <c:pt idx="177">
                  <c:v>60.454000000000001</c:v>
                </c:pt>
                <c:pt idx="178">
                  <c:v>60.457000000000001</c:v>
                </c:pt>
                <c:pt idx="179">
                  <c:v>60.457999999999998</c:v>
                </c:pt>
                <c:pt idx="180">
                  <c:v>60.46</c:v>
                </c:pt>
                <c:pt idx="181">
                  <c:v>60.463000000000001</c:v>
                </c:pt>
                <c:pt idx="182">
                  <c:v>60.463999999999999</c:v>
                </c:pt>
                <c:pt idx="183">
                  <c:v>60.466999999999999</c:v>
                </c:pt>
                <c:pt idx="184">
                  <c:v>60.468000000000004</c:v>
                </c:pt>
                <c:pt idx="185">
                  <c:v>60.47</c:v>
                </c:pt>
                <c:pt idx="186">
                  <c:v>60.470999999999997</c:v>
                </c:pt>
                <c:pt idx="187">
                  <c:v>60.472999999999999</c:v>
                </c:pt>
                <c:pt idx="188">
                  <c:v>60.475999999999999</c:v>
                </c:pt>
                <c:pt idx="189">
                  <c:v>60.478000000000002</c:v>
                </c:pt>
                <c:pt idx="190">
                  <c:v>60.478999999999999</c:v>
                </c:pt>
                <c:pt idx="191">
                  <c:v>60.48</c:v>
                </c:pt>
                <c:pt idx="192">
                  <c:v>60.481000000000002</c:v>
                </c:pt>
                <c:pt idx="193">
                  <c:v>60.482999999999997</c:v>
                </c:pt>
                <c:pt idx="194">
                  <c:v>60.484000000000002</c:v>
                </c:pt>
                <c:pt idx="195">
                  <c:v>60.484999999999999</c:v>
                </c:pt>
                <c:pt idx="196">
                  <c:v>60.487000000000002</c:v>
                </c:pt>
                <c:pt idx="197">
                  <c:v>60.488999999999997</c:v>
                </c:pt>
                <c:pt idx="198">
                  <c:v>60.49</c:v>
                </c:pt>
                <c:pt idx="199">
                  <c:v>60.491</c:v>
                </c:pt>
                <c:pt idx="200">
                  <c:v>60.493000000000002</c:v>
                </c:pt>
                <c:pt idx="201">
                  <c:v>60.494</c:v>
                </c:pt>
                <c:pt idx="202">
                  <c:v>60.494999999999997</c:v>
                </c:pt>
                <c:pt idx="203">
                  <c:v>60.496000000000002</c:v>
                </c:pt>
                <c:pt idx="204">
                  <c:v>60.497999999999998</c:v>
                </c:pt>
                <c:pt idx="205">
                  <c:v>60.500999999999998</c:v>
                </c:pt>
                <c:pt idx="206">
                  <c:v>60.502000000000002</c:v>
                </c:pt>
                <c:pt idx="207">
                  <c:v>60.503999999999998</c:v>
                </c:pt>
                <c:pt idx="208">
                  <c:v>60.506</c:v>
                </c:pt>
                <c:pt idx="209">
                  <c:v>60.508000000000003</c:v>
                </c:pt>
                <c:pt idx="210">
                  <c:v>60.509</c:v>
                </c:pt>
                <c:pt idx="211">
                  <c:v>60.51</c:v>
                </c:pt>
                <c:pt idx="212">
                  <c:v>60.512</c:v>
                </c:pt>
                <c:pt idx="213">
                  <c:v>60.512999999999998</c:v>
                </c:pt>
                <c:pt idx="214">
                  <c:v>60.514000000000003</c:v>
                </c:pt>
                <c:pt idx="215">
                  <c:v>60.515000000000001</c:v>
                </c:pt>
                <c:pt idx="216">
                  <c:v>60.515999999999998</c:v>
                </c:pt>
                <c:pt idx="217">
                  <c:v>60.517000000000003</c:v>
                </c:pt>
                <c:pt idx="218">
                  <c:v>60.518000000000001</c:v>
                </c:pt>
                <c:pt idx="219">
                  <c:v>60.518999999999998</c:v>
                </c:pt>
                <c:pt idx="220">
                  <c:v>60.521000000000001</c:v>
                </c:pt>
                <c:pt idx="221">
                  <c:v>60.521999999999998</c:v>
                </c:pt>
                <c:pt idx="222">
                  <c:v>60.523000000000003</c:v>
                </c:pt>
                <c:pt idx="223">
                  <c:v>60.526000000000003</c:v>
                </c:pt>
                <c:pt idx="224">
                  <c:v>60.53</c:v>
                </c:pt>
                <c:pt idx="225">
                  <c:v>60.530999999999999</c:v>
                </c:pt>
                <c:pt idx="226">
                  <c:v>60.533000000000001</c:v>
                </c:pt>
                <c:pt idx="227">
                  <c:v>60.537999999999997</c:v>
                </c:pt>
                <c:pt idx="228">
                  <c:v>60.54</c:v>
                </c:pt>
                <c:pt idx="229">
                  <c:v>60.540999999999997</c:v>
                </c:pt>
                <c:pt idx="230">
                  <c:v>60.542000000000002</c:v>
                </c:pt>
                <c:pt idx="231">
                  <c:v>60.542999999999999</c:v>
                </c:pt>
                <c:pt idx="232">
                  <c:v>60.543999999999997</c:v>
                </c:pt>
                <c:pt idx="233">
                  <c:v>60.545000000000002</c:v>
                </c:pt>
                <c:pt idx="234">
                  <c:v>60.546999999999997</c:v>
                </c:pt>
                <c:pt idx="235">
                  <c:v>60.548000000000002</c:v>
                </c:pt>
                <c:pt idx="236">
                  <c:v>60.55</c:v>
                </c:pt>
                <c:pt idx="237">
                  <c:v>60.551000000000002</c:v>
                </c:pt>
                <c:pt idx="238">
                  <c:v>60.554000000000002</c:v>
                </c:pt>
                <c:pt idx="239">
                  <c:v>60.555</c:v>
                </c:pt>
                <c:pt idx="240">
                  <c:v>60.557000000000002</c:v>
                </c:pt>
                <c:pt idx="241">
                  <c:v>60.558</c:v>
                </c:pt>
                <c:pt idx="242">
                  <c:v>60.558999999999997</c:v>
                </c:pt>
                <c:pt idx="243">
                  <c:v>60.56</c:v>
                </c:pt>
                <c:pt idx="244">
                  <c:v>60.563000000000002</c:v>
                </c:pt>
                <c:pt idx="245">
                  <c:v>60.564999999999998</c:v>
                </c:pt>
                <c:pt idx="246">
                  <c:v>60.566000000000003</c:v>
                </c:pt>
                <c:pt idx="247">
                  <c:v>60.567999999999998</c:v>
                </c:pt>
                <c:pt idx="248">
                  <c:v>60.572000000000003</c:v>
                </c:pt>
                <c:pt idx="249">
                  <c:v>60.573999999999998</c:v>
                </c:pt>
                <c:pt idx="250">
                  <c:v>60.573999999999998</c:v>
                </c:pt>
                <c:pt idx="251">
                  <c:v>60.576999999999998</c:v>
                </c:pt>
                <c:pt idx="252">
                  <c:v>60.579000000000001</c:v>
                </c:pt>
                <c:pt idx="253">
                  <c:v>60.58</c:v>
                </c:pt>
                <c:pt idx="254">
                  <c:v>60.582000000000001</c:v>
                </c:pt>
                <c:pt idx="255">
                  <c:v>60.582999999999998</c:v>
                </c:pt>
                <c:pt idx="256">
                  <c:v>60.584000000000003</c:v>
                </c:pt>
                <c:pt idx="257">
                  <c:v>60.587000000000003</c:v>
                </c:pt>
                <c:pt idx="258">
                  <c:v>60.588000000000001</c:v>
                </c:pt>
                <c:pt idx="259">
                  <c:v>60.588999999999999</c:v>
                </c:pt>
                <c:pt idx="260">
                  <c:v>60.59</c:v>
                </c:pt>
                <c:pt idx="261">
                  <c:v>60.591999999999999</c:v>
                </c:pt>
                <c:pt idx="262">
                  <c:v>60.594000000000001</c:v>
                </c:pt>
                <c:pt idx="263">
                  <c:v>60.594999999999999</c:v>
                </c:pt>
                <c:pt idx="264">
                  <c:v>60.595999999999997</c:v>
                </c:pt>
                <c:pt idx="265">
                  <c:v>60.6</c:v>
                </c:pt>
                <c:pt idx="266">
                  <c:v>60.600999999999999</c:v>
                </c:pt>
                <c:pt idx="267">
                  <c:v>60.603999999999999</c:v>
                </c:pt>
                <c:pt idx="268">
                  <c:v>60.604999999999997</c:v>
                </c:pt>
                <c:pt idx="269">
                  <c:v>60.606000000000002</c:v>
                </c:pt>
                <c:pt idx="270">
                  <c:v>60.607999999999997</c:v>
                </c:pt>
                <c:pt idx="271">
                  <c:v>60.609000000000002</c:v>
                </c:pt>
                <c:pt idx="272">
                  <c:v>60.61</c:v>
                </c:pt>
                <c:pt idx="273">
                  <c:v>60.610999999999997</c:v>
                </c:pt>
                <c:pt idx="274">
                  <c:v>60.613</c:v>
                </c:pt>
                <c:pt idx="275">
                  <c:v>60.613999999999997</c:v>
                </c:pt>
                <c:pt idx="276">
                  <c:v>60.616</c:v>
                </c:pt>
                <c:pt idx="277">
                  <c:v>60.618000000000002</c:v>
                </c:pt>
                <c:pt idx="278">
                  <c:v>60.619</c:v>
                </c:pt>
                <c:pt idx="279">
                  <c:v>60.62</c:v>
                </c:pt>
                <c:pt idx="280">
                  <c:v>60.622</c:v>
                </c:pt>
                <c:pt idx="281">
                  <c:v>60.622999999999998</c:v>
                </c:pt>
                <c:pt idx="282">
                  <c:v>60.624000000000002</c:v>
                </c:pt>
                <c:pt idx="283">
                  <c:v>60.625999999999998</c:v>
                </c:pt>
                <c:pt idx="284">
                  <c:v>60.627000000000002</c:v>
                </c:pt>
                <c:pt idx="285">
                  <c:v>60.628</c:v>
                </c:pt>
                <c:pt idx="286">
                  <c:v>60.628999999999998</c:v>
                </c:pt>
                <c:pt idx="287">
                  <c:v>60.631999999999998</c:v>
                </c:pt>
                <c:pt idx="288">
                  <c:v>60.634999999999998</c:v>
                </c:pt>
                <c:pt idx="289">
                  <c:v>60.637</c:v>
                </c:pt>
                <c:pt idx="290">
                  <c:v>60.637999999999998</c:v>
                </c:pt>
                <c:pt idx="291">
                  <c:v>60.639000000000003</c:v>
                </c:pt>
                <c:pt idx="292">
                  <c:v>60.640999999999998</c:v>
                </c:pt>
                <c:pt idx="293">
                  <c:v>60.642000000000003</c:v>
                </c:pt>
                <c:pt idx="294">
                  <c:v>60.645000000000003</c:v>
                </c:pt>
                <c:pt idx="295">
                  <c:v>60.646999999999998</c:v>
                </c:pt>
                <c:pt idx="296">
                  <c:v>60.649000000000001</c:v>
                </c:pt>
                <c:pt idx="297">
                  <c:v>60.651000000000003</c:v>
                </c:pt>
                <c:pt idx="298">
                  <c:v>60.652000000000001</c:v>
                </c:pt>
                <c:pt idx="299">
                  <c:v>60.654000000000003</c:v>
                </c:pt>
                <c:pt idx="300">
                  <c:v>60.655999999999999</c:v>
                </c:pt>
                <c:pt idx="301">
                  <c:v>60.658000000000001</c:v>
                </c:pt>
                <c:pt idx="302">
                  <c:v>60.66</c:v>
                </c:pt>
                <c:pt idx="303">
                  <c:v>60.661000000000001</c:v>
                </c:pt>
                <c:pt idx="304">
                  <c:v>60.665999999999997</c:v>
                </c:pt>
                <c:pt idx="305">
                  <c:v>60.667000000000002</c:v>
                </c:pt>
                <c:pt idx="306">
                  <c:v>60.668999999999997</c:v>
                </c:pt>
                <c:pt idx="307">
                  <c:v>60.67</c:v>
                </c:pt>
                <c:pt idx="308">
                  <c:v>60.673999999999999</c:v>
                </c:pt>
                <c:pt idx="309">
                  <c:v>60.674999999999997</c:v>
                </c:pt>
                <c:pt idx="310">
                  <c:v>60.677</c:v>
                </c:pt>
                <c:pt idx="311">
                  <c:v>60.677999999999997</c:v>
                </c:pt>
                <c:pt idx="312">
                  <c:v>60.68</c:v>
                </c:pt>
                <c:pt idx="313">
                  <c:v>60.68</c:v>
                </c:pt>
                <c:pt idx="314">
                  <c:v>60.683999999999997</c:v>
                </c:pt>
                <c:pt idx="315">
                  <c:v>60.685000000000002</c:v>
                </c:pt>
                <c:pt idx="316">
                  <c:v>60.686</c:v>
                </c:pt>
                <c:pt idx="317">
                  <c:v>60.686999999999998</c:v>
                </c:pt>
                <c:pt idx="318">
                  <c:v>60.689</c:v>
                </c:pt>
                <c:pt idx="319">
                  <c:v>60.691000000000003</c:v>
                </c:pt>
                <c:pt idx="320">
                  <c:v>60.692999999999998</c:v>
                </c:pt>
                <c:pt idx="321">
                  <c:v>60.695</c:v>
                </c:pt>
                <c:pt idx="322">
                  <c:v>60.695999999999998</c:v>
                </c:pt>
                <c:pt idx="323">
                  <c:v>60.698</c:v>
                </c:pt>
                <c:pt idx="324">
                  <c:v>60.7</c:v>
                </c:pt>
                <c:pt idx="325">
                  <c:v>60.701999999999998</c:v>
                </c:pt>
                <c:pt idx="326">
                  <c:v>60.704000000000001</c:v>
                </c:pt>
                <c:pt idx="327">
                  <c:v>60.704999999999998</c:v>
                </c:pt>
                <c:pt idx="328">
                  <c:v>60.706000000000003</c:v>
                </c:pt>
                <c:pt idx="329">
                  <c:v>60.707999999999998</c:v>
                </c:pt>
                <c:pt idx="330">
                  <c:v>60.709000000000003</c:v>
                </c:pt>
                <c:pt idx="331">
                  <c:v>60.71</c:v>
                </c:pt>
                <c:pt idx="332">
                  <c:v>60.712000000000003</c:v>
                </c:pt>
                <c:pt idx="333">
                  <c:v>60.713999999999999</c:v>
                </c:pt>
                <c:pt idx="334">
                  <c:v>60.716000000000001</c:v>
                </c:pt>
                <c:pt idx="335">
                  <c:v>60.716999999999999</c:v>
                </c:pt>
                <c:pt idx="336">
                  <c:v>60.719000000000001</c:v>
                </c:pt>
                <c:pt idx="337">
                  <c:v>60.719000000000001</c:v>
                </c:pt>
                <c:pt idx="338">
                  <c:v>60.72</c:v>
                </c:pt>
                <c:pt idx="339">
                  <c:v>60.720999999999997</c:v>
                </c:pt>
                <c:pt idx="340">
                  <c:v>60.722999999999999</c:v>
                </c:pt>
                <c:pt idx="341">
                  <c:v>60.723999999999997</c:v>
                </c:pt>
                <c:pt idx="342">
                  <c:v>60.725000000000001</c:v>
                </c:pt>
                <c:pt idx="343">
                  <c:v>60.734000000000002</c:v>
                </c:pt>
                <c:pt idx="344">
                  <c:v>60.734999999999999</c:v>
                </c:pt>
                <c:pt idx="345">
                  <c:v>60.735999999999997</c:v>
                </c:pt>
                <c:pt idx="346">
                  <c:v>60.738</c:v>
                </c:pt>
                <c:pt idx="347">
                  <c:v>60.74</c:v>
                </c:pt>
                <c:pt idx="348">
                  <c:v>60.744999999999997</c:v>
                </c:pt>
                <c:pt idx="349">
                  <c:v>60.746000000000002</c:v>
                </c:pt>
                <c:pt idx="350">
                  <c:v>60.749000000000002</c:v>
                </c:pt>
                <c:pt idx="351">
                  <c:v>60.752000000000002</c:v>
                </c:pt>
                <c:pt idx="352">
                  <c:v>60.752000000000002</c:v>
                </c:pt>
                <c:pt idx="353">
                  <c:v>60.755000000000003</c:v>
                </c:pt>
                <c:pt idx="354">
                  <c:v>60.756</c:v>
                </c:pt>
                <c:pt idx="355">
                  <c:v>60.756999999999998</c:v>
                </c:pt>
                <c:pt idx="356">
                  <c:v>60.758000000000003</c:v>
                </c:pt>
                <c:pt idx="357">
                  <c:v>60.76</c:v>
                </c:pt>
                <c:pt idx="358">
                  <c:v>60.761000000000003</c:v>
                </c:pt>
                <c:pt idx="359">
                  <c:v>60.762</c:v>
                </c:pt>
                <c:pt idx="360">
                  <c:v>60.764000000000003</c:v>
                </c:pt>
                <c:pt idx="361">
                  <c:v>60.765999999999998</c:v>
                </c:pt>
                <c:pt idx="362">
                  <c:v>60.767000000000003</c:v>
                </c:pt>
                <c:pt idx="363">
                  <c:v>60.768999999999998</c:v>
                </c:pt>
                <c:pt idx="364">
                  <c:v>60.77</c:v>
                </c:pt>
                <c:pt idx="365">
                  <c:v>60.771999999999998</c:v>
                </c:pt>
                <c:pt idx="366">
                  <c:v>60.773000000000003</c:v>
                </c:pt>
                <c:pt idx="367">
                  <c:v>60.774999999999999</c:v>
                </c:pt>
                <c:pt idx="368">
                  <c:v>60.777000000000001</c:v>
                </c:pt>
                <c:pt idx="369">
                  <c:v>60.777999999999999</c:v>
                </c:pt>
                <c:pt idx="370">
                  <c:v>60.78</c:v>
                </c:pt>
                <c:pt idx="371">
                  <c:v>60.786000000000001</c:v>
                </c:pt>
                <c:pt idx="372">
                  <c:v>60.786999999999999</c:v>
                </c:pt>
                <c:pt idx="373">
                  <c:v>60.787999999999997</c:v>
                </c:pt>
                <c:pt idx="374">
                  <c:v>60.79</c:v>
                </c:pt>
                <c:pt idx="375">
                  <c:v>60.790999999999997</c:v>
                </c:pt>
                <c:pt idx="376">
                  <c:v>60.792000000000002</c:v>
                </c:pt>
                <c:pt idx="377">
                  <c:v>60.792999999999999</c:v>
                </c:pt>
                <c:pt idx="378">
                  <c:v>60.793999999999997</c:v>
                </c:pt>
                <c:pt idx="379">
                  <c:v>60.795000000000002</c:v>
                </c:pt>
                <c:pt idx="380">
                  <c:v>60.796999999999997</c:v>
                </c:pt>
                <c:pt idx="381">
                  <c:v>60.798000000000002</c:v>
                </c:pt>
                <c:pt idx="382">
                  <c:v>60.798999999999999</c:v>
                </c:pt>
                <c:pt idx="383">
                  <c:v>60.802</c:v>
                </c:pt>
                <c:pt idx="384">
                  <c:v>60.802999999999997</c:v>
                </c:pt>
                <c:pt idx="385">
                  <c:v>60.805</c:v>
                </c:pt>
                <c:pt idx="386">
                  <c:v>60.805999999999997</c:v>
                </c:pt>
                <c:pt idx="387">
                  <c:v>60.807000000000002</c:v>
                </c:pt>
                <c:pt idx="388">
                  <c:v>60.808999999999997</c:v>
                </c:pt>
                <c:pt idx="389">
                  <c:v>60.81</c:v>
                </c:pt>
                <c:pt idx="390">
                  <c:v>60.811999999999998</c:v>
                </c:pt>
                <c:pt idx="391">
                  <c:v>60.813000000000002</c:v>
                </c:pt>
                <c:pt idx="392">
                  <c:v>60.814999999999998</c:v>
                </c:pt>
                <c:pt idx="393">
                  <c:v>60.817</c:v>
                </c:pt>
                <c:pt idx="394">
                  <c:v>60.817999999999998</c:v>
                </c:pt>
                <c:pt idx="395">
                  <c:v>60.82</c:v>
                </c:pt>
                <c:pt idx="396">
                  <c:v>60.820999999999998</c:v>
                </c:pt>
                <c:pt idx="397">
                  <c:v>60.822000000000003</c:v>
                </c:pt>
                <c:pt idx="398">
                  <c:v>60.823999999999998</c:v>
                </c:pt>
                <c:pt idx="399">
                  <c:v>60.825000000000003</c:v>
                </c:pt>
                <c:pt idx="400">
                  <c:v>60.829000000000001</c:v>
                </c:pt>
                <c:pt idx="401">
                  <c:v>60.83</c:v>
                </c:pt>
                <c:pt idx="402">
                  <c:v>60.831000000000003</c:v>
                </c:pt>
                <c:pt idx="403">
                  <c:v>60.832999999999998</c:v>
                </c:pt>
                <c:pt idx="404">
                  <c:v>60.834000000000003</c:v>
                </c:pt>
                <c:pt idx="405">
                  <c:v>60.835999999999999</c:v>
                </c:pt>
                <c:pt idx="406">
                  <c:v>60.838999999999999</c:v>
                </c:pt>
                <c:pt idx="407">
                  <c:v>60.841000000000001</c:v>
                </c:pt>
                <c:pt idx="408">
                  <c:v>60.844000000000001</c:v>
                </c:pt>
                <c:pt idx="409">
                  <c:v>60.845999999999997</c:v>
                </c:pt>
                <c:pt idx="410">
                  <c:v>60.850999999999999</c:v>
                </c:pt>
                <c:pt idx="411">
                  <c:v>60.851999999999997</c:v>
                </c:pt>
                <c:pt idx="412">
                  <c:v>60.853999999999999</c:v>
                </c:pt>
                <c:pt idx="413">
                  <c:v>60.856000000000002</c:v>
                </c:pt>
                <c:pt idx="414">
                  <c:v>60.86</c:v>
                </c:pt>
                <c:pt idx="415">
                  <c:v>60.860999999999997</c:v>
                </c:pt>
                <c:pt idx="416">
                  <c:v>60.863</c:v>
                </c:pt>
                <c:pt idx="417">
                  <c:v>60.863999999999997</c:v>
                </c:pt>
                <c:pt idx="418">
                  <c:v>60.866999999999997</c:v>
                </c:pt>
                <c:pt idx="419">
                  <c:v>60.87</c:v>
                </c:pt>
                <c:pt idx="420">
                  <c:v>60.871000000000002</c:v>
                </c:pt>
                <c:pt idx="421">
                  <c:v>60.872999999999998</c:v>
                </c:pt>
                <c:pt idx="422">
                  <c:v>60.875999999999998</c:v>
                </c:pt>
                <c:pt idx="423">
                  <c:v>60.877000000000002</c:v>
                </c:pt>
                <c:pt idx="424">
                  <c:v>60.878999999999998</c:v>
                </c:pt>
                <c:pt idx="425">
                  <c:v>60.881</c:v>
                </c:pt>
                <c:pt idx="426">
                  <c:v>60.881999999999998</c:v>
                </c:pt>
                <c:pt idx="427">
                  <c:v>60.887999999999998</c:v>
                </c:pt>
                <c:pt idx="428">
                  <c:v>60.890999999999998</c:v>
                </c:pt>
                <c:pt idx="429">
                  <c:v>60.892000000000003</c:v>
                </c:pt>
                <c:pt idx="430">
                  <c:v>60.893999999999998</c:v>
                </c:pt>
                <c:pt idx="431">
                  <c:v>60.895000000000003</c:v>
                </c:pt>
                <c:pt idx="432">
                  <c:v>60.896000000000001</c:v>
                </c:pt>
                <c:pt idx="433">
                  <c:v>60.896999999999998</c:v>
                </c:pt>
                <c:pt idx="434">
                  <c:v>60.898000000000003</c:v>
                </c:pt>
                <c:pt idx="435">
                  <c:v>60.901000000000003</c:v>
                </c:pt>
                <c:pt idx="436">
                  <c:v>60.902000000000001</c:v>
                </c:pt>
                <c:pt idx="437">
                  <c:v>60.904000000000003</c:v>
                </c:pt>
                <c:pt idx="438">
                  <c:v>60.905999999999999</c:v>
                </c:pt>
                <c:pt idx="439">
                  <c:v>60.906999999999996</c:v>
                </c:pt>
                <c:pt idx="440">
                  <c:v>60.908000000000001</c:v>
                </c:pt>
                <c:pt idx="441">
                  <c:v>60.911999999999999</c:v>
                </c:pt>
                <c:pt idx="442">
                  <c:v>60.914000000000001</c:v>
                </c:pt>
                <c:pt idx="443">
                  <c:v>60.917000000000002</c:v>
                </c:pt>
                <c:pt idx="444">
                  <c:v>60.918999999999997</c:v>
                </c:pt>
                <c:pt idx="445">
                  <c:v>60.924999999999997</c:v>
                </c:pt>
                <c:pt idx="446">
                  <c:v>60.926000000000002</c:v>
                </c:pt>
                <c:pt idx="447">
                  <c:v>60.929000000000002</c:v>
                </c:pt>
                <c:pt idx="448">
                  <c:v>60.93</c:v>
                </c:pt>
                <c:pt idx="449">
                  <c:v>60.930999999999997</c:v>
                </c:pt>
                <c:pt idx="450">
                  <c:v>60.932000000000002</c:v>
                </c:pt>
                <c:pt idx="451">
                  <c:v>60.936</c:v>
                </c:pt>
                <c:pt idx="452">
                  <c:v>60.941000000000003</c:v>
                </c:pt>
                <c:pt idx="453">
                  <c:v>60.944000000000003</c:v>
                </c:pt>
                <c:pt idx="454">
                  <c:v>60.945999999999998</c:v>
                </c:pt>
                <c:pt idx="455">
                  <c:v>60.947000000000003</c:v>
                </c:pt>
                <c:pt idx="456">
                  <c:v>60.95</c:v>
                </c:pt>
                <c:pt idx="457">
                  <c:v>60.951000000000001</c:v>
                </c:pt>
                <c:pt idx="458">
                  <c:v>60.953000000000003</c:v>
                </c:pt>
                <c:pt idx="459">
                  <c:v>60.954999999999998</c:v>
                </c:pt>
                <c:pt idx="460">
                  <c:v>60.956000000000003</c:v>
                </c:pt>
                <c:pt idx="461">
                  <c:v>60.957000000000001</c:v>
                </c:pt>
                <c:pt idx="462">
                  <c:v>60.96</c:v>
                </c:pt>
                <c:pt idx="463">
                  <c:v>60.962000000000003</c:v>
                </c:pt>
                <c:pt idx="464">
                  <c:v>60.965000000000003</c:v>
                </c:pt>
                <c:pt idx="465">
                  <c:v>60.966999999999999</c:v>
                </c:pt>
                <c:pt idx="466">
                  <c:v>60.97</c:v>
                </c:pt>
                <c:pt idx="467">
                  <c:v>60.972999999999999</c:v>
                </c:pt>
                <c:pt idx="468">
                  <c:v>60.975000000000001</c:v>
                </c:pt>
                <c:pt idx="469">
                  <c:v>60.978000000000002</c:v>
                </c:pt>
                <c:pt idx="470">
                  <c:v>60.984000000000002</c:v>
                </c:pt>
                <c:pt idx="471">
                  <c:v>60.984999999999999</c:v>
                </c:pt>
                <c:pt idx="472">
                  <c:v>60.991999999999997</c:v>
                </c:pt>
                <c:pt idx="473">
                  <c:v>60.997</c:v>
                </c:pt>
                <c:pt idx="474">
                  <c:v>60.997999999999998</c:v>
                </c:pt>
                <c:pt idx="475">
                  <c:v>60.999000000000002</c:v>
                </c:pt>
                <c:pt idx="476">
                  <c:v>61.000999999999998</c:v>
                </c:pt>
                <c:pt idx="477">
                  <c:v>61.003999999999998</c:v>
                </c:pt>
                <c:pt idx="478">
                  <c:v>61.005000000000003</c:v>
                </c:pt>
                <c:pt idx="479">
                  <c:v>61.01</c:v>
                </c:pt>
                <c:pt idx="480">
                  <c:v>61.015000000000001</c:v>
                </c:pt>
                <c:pt idx="481">
                  <c:v>61.017000000000003</c:v>
                </c:pt>
                <c:pt idx="482">
                  <c:v>61.018999999999998</c:v>
                </c:pt>
                <c:pt idx="483">
                  <c:v>61.024999999999999</c:v>
                </c:pt>
                <c:pt idx="484">
                  <c:v>61.03</c:v>
                </c:pt>
                <c:pt idx="485">
                  <c:v>61.031999999999996</c:v>
                </c:pt>
                <c:pt idx="486">
                  <c:v>61.033999999999999</c:v>
                </c:pt>
                <c:pt idx="487">
                  <c:v>61.036999999999999</c:v>
                </c:pt>
                <c:pt idx="488">
                  <c:v>61.039000000000001</c:v>
                </c:pt>
                <c:pt idx="489">
                  <c:v>61.042000000000002</c:v>
                </c:pt>
                <c:pt idx="490">
                  <c:v>61.042999999999999</c:v>
                </c:pt>
                <c:pt idx="491">
                  <c:v>61.045000000000002</c:v>
                </c:pt>
                <c:pt idx="492">
                  <c:v>61.045999999999999</c:v>
                </c:pt>
                <c:pt idx="493">
                  <c:v>61.048000000000002</c:v>
                </c:pt>
                <c:pt idx="494">
                  <c:v>61.048999999999999</c:v>
                </c:pt>
                <c:pt idx="495">
                  <c:v>61.05</c:v>
                </c:pt>
                <c:pt idx="496">
                  <c:v>61.052999999999997</c:v>
                </c:pt>
                <c:pt idx="497">
                  <c:v>61.055999999999997</c:v>
                </c:pt>
                <c:pt idx="498">
                  <c:v>61.064</c:v>
                </c:pt>
                <c:pt idx="499">
                  <c:v>61.064999999999998</c:v>
                </c:pt>
                <c:pt idx="500">
                  <c:v>61.067</c:v>
                </c:pt>
                <c:pt idx="501">
                  <c:v>61.069000000000003</c:v>
                </c:pt>
                <c:pt idx="502">
                  <c:v>61.07</c:v>
                </c:pt>
                <c:pt idx="503">
                  <c:v>61.073</c:v>
                </c:pt>
                <c:pt idx="504">
                  <c:v>61.079000000000001</c:v>
                </c:pt>
                <c:pt idx="505">
                  <c:v>61.08</c:v>
                </c:pt>
                <c:pt idx="506">
                  <c:v>61.081000000000003</c:v>
                </c:pt>
                <c:pt idx="507">
                  <c:v>61.085999999999999</c:v>
                </c:pt>
                <c:pt idx="508">
                  <c:v>61.088000000000001</c:v>
                </c:pt>
                <c:pt idx="509">
                  <c:v>61.091000000000001</c:v>
                </c:pt>
                <c:pt idx="510">
                  <c:v>61.093000000000004</c:v>
                </c:pt>
                <c:pt idx="511">
                  <c:v>61.097000000000001</c:v>
                </c:pt>
                <c:pt idx="512">
                  <c:v>61.104999999999997</c:v>
                </c:pt>
                <c:pt idx="513">
                  <c:v>61.112000000000002</c:v>
                </c:pt>
                <c:pt idx="514">
                  <c:v>61.116</c:v>
                </c:pt>
                <c:pt idx="515">
                  <c:v>61.116999999999997</c:v>
                </c:pt>
                <c:pt idx="516">
                  <c:v>61.118000000000002</c:v>
                </c:pt>
                <c:pt idx="517">
                  <c:v>61.12</c:v>
                </c:pt>
                <c:pt idx="518">
                  <c:v>61.121000000000002</c:v>
                </c:pt>
                <c:pt idx="519">
                  <c:v>61.125</c:v>
                </c:pt>
                <c:pt idx="520">
                  <c:v>61.125999999999998</c:v>
                </c:pt>
                <c:pt idx="521">
                  <c:v>61.131</c:v>
                </c:pt>
                <c:pt idx="522">
                  <c:v>61.133000000000003</c:v>
                </c:pt>
                <c:pt idx="523">
                  <c:v>61.134999999999998</c:v>
                </c:pt>
                <c:pt idx="524">
                  <c:v>61.139000000000003</c:v>
                </c:pt>
                <c:pt idx="525">
                  <c:v>61.156999999999996</c:v>
                </c:pt>
                <c:pt idx="526">
                  <c:v>61.161999999999999</c:v>
                </c:pt>
                <c:pt idx="527">
                  <c:v>61.164000000000001</c:v>
                </c:pt>
                <c:pt idx="528">
                  <c:v>61.167000000000002</c:v>
                </c:pt>
                <c:pt idx="529">
                  <c:v>61.171999999999997</c:v>
                </c:pt>
                <c:pt idx="530">
                  <c:v>61.173999999999999</c:v>
                </c:pt>
                <c:pt idx="531">
                  <c:v>61.179000000000002</c:v>
                </c:pt>
                <c:pt idx="532">
                  <c:v>61.180999999999997</c:v>
                </c:pt>
                <c:pt idx="533">
                  <c:v>61.188000000000002</c:v>
                </c:pt>
                <c:pt idx="534">
                  <c:v>61.192999999999998</c:v>
                </c:pt>
                <c:pt idx="535">
                  <c:v>61.198999999999998</c:v>
                </c:pt>
                <c:pt idx="536">
                  <c:v>61.201000000000001</c:v>
                </c:pt>
                <c:pt idx="537">
                  <c:v>61.204999999999998</c:v>
                </c:pt>
                <c:pt idx="538">
                  <c:v>61.225999999999999</c:v>
                </c:pt>
                <c:pt idx="539">
                  <c:v>61.234999999999999</c:v>
                </c:pt>
                <c:pt idx="540">
                  <c:v>61.237000000000002</c:v>
                </c:pt>
                <c:pt idx="541">
                  <c:v>61.24</c:v>
                </c:pt>
                <c:pt idx="542">
                  <c:v>61.244</c:v>
                </c:pt>
                <c:pt idx="543">
                  <c:v>61.252000000000002</c:v>
                </c:pt>
                <c:pt idx="544">
                  <c:v>61.26</c:v>
                </c:pt>
                <c:pt idx="545">
                  <c:v>61.264000000000003</c:v>
                </c:pt>
                <c:pt idx="546">
                  <c:v>61.265999999999998</c:v>
                </c:pt>
                <c:pt idx="547">
                  <c:v>61.268000000000001</c:v>
                </c:pt>
                <c:pt idx="548">
                  <c:v>61.271000000000001</c:v>
                </c:pt>
                <c:pt idx="549">
                  <c:v>61.273000000000003</c:v>
                </c:pt>
                <c:pt idx="550">
                  <c:v>61.276000000000003</c:v>
                </c:pt>
                <c:pt idx="551">
                  <c:v>61.279000000000003</c:v>
                </c:pt>
                <c:pt idx="552">
                  <c:v>61.280999999999999</c:v>
                </c:pt>
                <c:pt idx="553">
                  <c:v>61.287999999999997</c:v>
                </c:pt>
                <c:pt idx="554">
                  <c:v>61.29</c:v>
                </c:pt>
                <c:pt idx="555">
                  <c:v>61.295999999999999</c:v>
                </c:pt>
                <c:pt idx="556">
                  <c:v>61.307000000000002</c:v>
                </c:pt>
                <c:pt idx="557">
                  <c:v>61.308999999999997</c:v>
                </c:pt>
                <c:pt idx="558">
                  <c:v>61.317999999999998</c:v>
                </c:pt>
                <c:pt idx="559">
                  <c:v>61.319000000000003</c:v>
                </c:pt>
                <c:pt idx="560">
                  <c:v>61.323</c:v>
                </c:pt>
                <c:pt idx="561">
                  <c:v>61.343000000000004</c:v>
                </c:pt>
                <c:pt idx="562">
                  <c:v>61.359000000000002</c:v>
                </c:pt>
                <c:pt idx="563">
                  <c:v>61.36</c:v>
                </c:pt>
                <c:pt idx="564">
                  <c:v>61.363999999999997</c:v>
                </c:pt>
                <c:pt idx="565">
                  <c:v>61.377000000000002</c:v>
                </c:pt>
                <c:pt idx="566">
                  <c:v>61.396999999999998</c:v>
                </c:pt>
                <c:pt idx="567">
                  <c:v>61.398000000000003</c:v>
                </c:pt>
                <c:pt idx="568">
                  <c:v>61.401000000000003</c:v>
                </c:pt>
                <c:pt idx="569">
                  <c:v>61.414999999999999</c:v>
                </c:pt>
                <c:pt idx="570">
                  <c:v>61.476999999999997</c:v>
                </c:pt>
                <c:pt idx="571">
                  <c:v>61.499000000000002</c:v>
                </c:pt>
                <c:pt idx="572">
                  <c:v>61.503</c:v>
                </c:pt>
                <c:pt idx="573">
                  <c:v>61.512</c:v>
                </c:pt>
                <c:pt idx="574">
                  <c:v>61.515999999999998</c:v>
                </c:pt>
                <c:pt idx="575">
                  <c:v>61.561</c:v>
                </c:pt>
                <c:pt idx="576">
                  <c:v>61.566000000000003</c:v>
                </c:pt>
                <c:pt idx="577">
                  <c:v>61.567999999999998</c:v>
                </c:pt>
                <c:pt idx="578">
                  <c:v>61.57</c:v>
                </c:pt>
                <c:pt idx="579">
                  <c:v>61.6</c:v>
                </c:pt>
                <c:pt idx="580">
                  <c:v>61.600999999999999</c:v>
                </c:pt>
                <c:pt idx="581">
                  <c:v>61.679000000000002</c:v>
                </c:pt>
                <c:pt idx="582">
                  <c:v>61.685000000000002</c:v>
                </c:pt>
                <c:pt idx="583">
                  <c:v>61.697000000000003</c:v>
                </c:pt>
                <c:pt idx="584">
                  <c:v>61.72</c:v>
                </c:pt>
                <c:pt idx="585">
                  <c:v>61.722000000000001</c:v>
                </c:pt>
                <c:pt idx="586">
                  <c:v>61.737000000000002</c:v>
                </c:pt>
                <c:pt idx="587">
                  <c:v>61.741999999999997</c:v>
                </c:pt>
                <c:pt idx="588">
                  <c:v>61.78</c:v>
                </c:pt>
                <c:pt idx="589">
                  <c:v>61.781999999999996</c:v>
                </c:pt>
                <c:pt idx="590">
                  <c:v>61.816000000000003</c:v>
                </c:pt>
                <c:pt idx="591">
                  <c:v>61.86</c:v>
                </c:pt>
                <c:pt idx="592">
                  <c:v>61.884</c:v>
                </c:pt>
                <c:pt idx="593">
                  <c:v>61.893000000000001</c:v>
                </c:pt>
                <c:pt idx="594">
                  <c:v>61.906999999999996</c:v>
                </c:pt>
                <c:pt idx="595">
                  <c:v>61.920999999999999</c:v>
                </c:pt>
                <c:pt idx="596">
                  <c:v>61.923000000000002</c:v>
                </c:pt>
                <c:pt idx="597">
                  <c:v>61.944000000000003</c:v>
                </c:pt>
                <c:pt idx="598">
                  <c:v>61.969000000000001</c:v>
                </c:pt>
                <c:pt idx="599">
                  <c:v>62.033000000000001</c:v>
                </c:pt>
                <c:pt idx="600">
                  <c:v>62.106999999999999</c:v>
                </c:pt>
                <c:pt idx="601">
                  <c:v>62.109000000000002</c:v>
                </c:pt>
                <c:pt idx="602">
                  <c:v>62.116999999999997</c:v>
                </c:pt>
                <c:pt idx="603">
                  <c:v>62.121000000000002</c:v>
                </c:pt>
                <c:pt idx="604">
                  <c:v>62.125</c:v>
                </c:pt>
                <c:pt idx="605">
                  <c:v>62.133000000000003</c:v>
                </c:pt>
                <c:pt idx="606">
                  <c:v>62.149000000000001</c:v>
                </c:pt>
                <c:pt idx="607">
                  <c:v>62.151000000000003</c:v>
                </c:pt>
                <c:pt idx="608">
                  <c:v>62.158000000000001</c:v>
                </c:pt>
                <c:pt idx="609">
                  <c:v>62.17</c:v>
                </c:pt>
                <c:pt idx="610">
                  <c:v>62.177999999999997</c:v>
                </c:pt>
                <c:pt idx="611">
                  <c:v>62.186</c:v>
                </c:pt>
                <c:pt idx="612">
                  <c:v>62.204999999999998</c:v>
                </c:pt>
                <c:pt idx="613">
                  <c:v>62.231000000000002</c:v>
                </c:pt>
                <c:pt idx="614">
                  <c:v>62.231999999999999</c:v>
                </c:pt>
                <c:pt idx="615">
                  <c:v>62.286000000000001</c:v>
                </c:pt>
                <c:pt idx="616">
                  <c:v>62.286999999999999</c:v>
                </c:pt>
                <c:pt idx="617">
                  <c:v>62.322000000000003</c:v>
                </c:pt>
                <c:pt idx="618">
                  <c:v>62.326000000000001</c:v>
                </c:pt>
                <c:pt idx="619">
                  <c:v>62.328000000000003</c:v>
                </c:pt>
                <c:pt idx="620">
                  <c:v>62.329000000000001</c:v>
                </c:pt>
                <c:pt idx="621">
                  <c:v>62.34</c:v>
                </c:pt>
                <c:pt idx="622">
                  <c:v>62.341999999999999</c:v>
                </c:pt>
                <c:pt idx="623">
                  <c:v>62.343000000000004</c:v>
                </c:pt>
                <c:pt idx="624">
                  <c:v>62.348999999999997</c:v>
                </c:pt>
                <c:pt idx="625">
                  <c:v>62.35</c:v>
                </c:pt>
                <c:pt idx="626">
                  <c:v>62.356999999999999</c:v>
                </c:pt>
                <c:pt idx="627">
                  <c:v>62.366</c:v>
                </c:pt>
                <c:pt idx="628">
                  <c:v>62.420999999999999</c:v>
                </c:pt>
                <c:pt idx="629">
                  <c:v>62.43</c:v>
                </c:pt>
                <c:pt idx="630">
                  <c:v>62.45</c:v>
                </c:pt>
                <c:pt idx="631">
                  <c:v>62.453000000000003</c:v>
                </c:pt>
                <c:pt idx="632">
                  <c:v>62.494</c:v>
                </c:pt>
                <c:pt idx="633">
                  <c:v>62.499000000000002</c:v>
                </c:pt>
                <c:pt idx="634">
                  <c:v>62.5</c:v>
                </c:pt>
                <c:pt idx="635">
                  <c:v>62.506</c:v>
                </c:pt>
                <c:pt idx="636">
                  <c:v>62.521999999999998</c:v>
                </c:pt>
                <c:pt idx="637">
                  <c:v>62.531999999999996</c:v>
                </c:pt>
                <c:pt idx="638">
                  <c:v>62.537999999999997</c:v>
                </c:pt>
                <c:pt idx="639">
                  <c:v>62.552</c:v>
                </c:pt>
                <c:pt idx="640">
                  <c:v>62.58</c:v>
                </c:pt>
                <c:pt idx="641">
                  <c:v>62.622</c:v>
                </c:pt>
                <c:pt idx="642">
                  <c:v>62.63</c:v>
                </c:pt>
                <c:pt idx="643">
                  <c:v>62.637999999999998</c:v>
                </c:pt>
                <c:pt idx="644">
                  <c:v>62.643999999999998</c:v>
                </c:pt>
                <c:pt idx="645">
                  <c:v>62.654000000000003</c:v>
                </c:pt>
                <c:pt idx="646">
                  <c:v>62.655999999999999</c:v>
                </c:pt>
                <c:pt idx="647">
                  <c:v>62.685000000000002</c:v>
                </c:pt>
                <c:pt idx="648">
                  <c:v>62.695</c:v>
                </c:pt>
                <c:pt idx="649">
                  <c:v>62.701999999999998</c:v>
                </c:pt>
                <c:pt idx="650">
                  <c:v>62.723999999999997</c:v>
                </c:pt>
                <c:pt idx="651">
                  <c:v>62.725999999999999</c:v>
                </c:pt>
                <c:pt idx="652">
                  <c:v>62.731000000000002</c:v>
                </c:pt>
                <c:pt idx="653">
                  <c:v>62.741999999999997</c:v>
                </c:pt>
                <c:pt idx="654">
                  <c:v>62.747</c:v>
                </c:pt>
                <c:pt idx="655">
                  <c:v>62.753</c:v>
                </c:pt>
                <c:pt idx="656">
                  <c:v>62.771000000000001</c:v>
                </c:pt>
                <c:pt idx="657">
                  <c:v>62.792999999999999</c:v>
                </c:pt>
                <c:pt idx="658">
                  <c:v>62.796999999999997</c:v>
                </c:pt>
                <c:pt idx="659">
                  <c:v>62.81</c:v>
                </c:pt>
                <c:pt idx="660">
                  <c:v>62.817</c:v>
                </c:pt>
                <c:pt idx="661">
                  <c:v>62.823</c:v>
                </c:pt>
                <c:pt idx="662">
                  <c:v>62.826999999999998</c:v>
                </c:pt>
                <c:pt idx="663">
                  <c:v>62.829000000000001</c:v>
                </c:pt>
                <c:pt idx="664">
                  <c:v>62.832000000000001</c:v>
                </c:pt>
                <c:pt idx="665">
                  <c:v>62.835000000000001</c:v>
                </c:pt>
                <c:pt idx="666">
                  <c:v>62.875</c:v>
                </c:pt>
                <c:pt idx="667">
                  <c:v>62.902999999999999</c:v>
                </c:pt>
                <c:pt idx="668">
                  <c:v>62.908000000000001</c:v>
                </c:pt>
                <c:pt idx="669">
                  <c:v>62.920999999999999</c:v>
                </c:pt>
                <c:pt idx="670">
                  <c:v>62.942</c:v>
                </c:pt>
                <c:pt idx="671">
                  <c:v>62.944000000000003</c:v>
                </c:pt>
                <c:pt idx="672">
                  <c:v>62.951999999999998</c:v>
                </c:pt>
                <c:pt idx="673">
                  <c:v>62.953000000000003</c:v>
                </c:pt>
                <c:pt idx="674">
                  <c:v>62.966000000000001</c:v>
                </c:pt>
                <c:pt idx="675">
                  <c:v>62.972000000000001</c:v>
                </c:pt>
                <c:pt idx="676">
                  <c:v>62.973999999999997</c:v>
                </c:pt>
                <c:pt idx="677">
                  <c:v>62.984000000000002</c:v>
                </c:pt>
                <c:pt idx="678">
                  <c:v>62.988999999999997</c:v>
                </c:pt>
                <c:pt idx="679">
                  <c:v>62.996000000000002</c:v>
                </c:pt>
                <c:pt idx="680">
                  <c:v>62.997</c:v>
                </c:pt>
                <c:pt idx="681">
                  <c:v>62.997999999999998</c:v>
                </c:pt>
                <c:pt idx="682">
                  <c:v>63.006999999999998</c:v>
                </c:pt>
                <c:pt idx="683">
                  <c:v>63.009</c:v>
                </c:pt>
                <c:pt idx="684">
                  <c:v>63.012999999999998</c:v>
                </c:pt>
                <c:pt idx="685">
                  <c:v>63.018000000000001</c:v>
                </c:pt>
                <c:pt idx="686">
                  <c:v>63.023000000000003</c:v>
                </c:pt>
                <c:pt idx="687">
                  <c:v>63.026000000000003</c:v>
                </c:pt>
                <c:pt idx="688">
                  <c:v>63.027000000000001</c:v>
                </c:pt>
                <c:pt idx="689">
                  <c:v>63.029000000000003</c:v>
                </c:pt>
                <c:pt idx="690">
                  <c:v>63.033999999999999</c:v>
                </c:pt>
                <c:pt idx="691">
                  <c:v>63.036999999999999</c:v>
                </c:pt>
                <c:pt idx="692">
                  <c:v>63.037999999999997</c:v>
                </c:pt>
                <c:pt idx="693">
                  <c:v>63.042000000000002</c:v>
                </c:pt>
                <c:pt idx="694">
                  <c:v>63.052999999999997</c:v>
                </c:pt>
                <c:pt idx="695">
                  <c:v>63.055</c:v>
                </c:pt>
                <c:pt idx="696">
                  <c:v>63.055999999999997</c:v>
                </c:pt>
                <c:pt idx="697">
                  <c:v>63.057000000000002</c:v>
                </c:pt>
                <c:pt idx="698">
                  <c:v>63.058999999999997</c:v>
                </c:pt>
                <c:pt idx="699">
                  <c:v>63.061</c:v>
                </c:pt>
                <c:pt idx="700">
                  <c:v>63.063000000000002</c:v>
                </c:pt>
                <c:pt idx="701">
                  <c:v>63.064999999999998</c:v>
                </c:pt>
                <c:pt idx="702">
                  <c:v>63.067</c:v>
                </c:pt>
                <c:pt idx="703">
                  <c:v>63.073999999999998</c:v>
                </c:pt>
                <c:pt idx="704">
                  <c:v>63.084000000000003</c:v>
                </c:pt>
                <c:pt idx="705">
                  <c:v>63.085999999999999</c:v>
                </c:pt>
                <c:pt idx="706">
                  <c:v>63.091000000000001</c:v>
                </c:pt>
                <c:pt idx="707">
                  <c:v>63.093000000000004</c:v>
                </c:pt>
                <c:pt idx="708">
                  <c:v>63.094999999999999</c:v>
                </c:pt>
                <c:pt idx="709">
                  <c:v>63.095999999999997</c:v>
                </c:pt>
                <c:pt idx="710">
                  <c:v>63.101999999999997</c:v>
                </c:pt>
                <c:pt idx="711">
                  <c:v>63.104999999999997</c:v>
                </c:pt>
                <c:pt idx="712">
                  <c:v>63.104999999999997</c:v>
                </c:pt>
                <c:pt idx="713">
                  <c:v>63.107999999999997</c:v>
                </c:pt>
                <c:pt idx="714">
                  <c:v>63.11</c:v>
                </c:pt>
                <c:pt idx="715">
                  <c:v>63.110999999999997</c:v>
                </c:pt>
                <c:pt idx="716">
                  <c:v>63.112000000000002</c:v>
                </c:pt>
                <c:pt idx="717">
                  <c:v>63.116999999999997</c:v>
                </c:pt>
                <c:pt idx="718">
                  <c:v>63.128</c:v>
                </c:pt>
                <c:pt idx="719">
                  <c:v>63.131</c:v>
                </c:pt>
                <c:pt idx="720">
                  <c:v>63.134</c:v>
                </c:pt>
                <c:pt idx="721">
                  <c:v>63.134999999999998</c:v>
                </c:pt>
                <c:pt idx="722">
                  <c:v>63.136000000000003</c:v>
                </c:pt>
                <c:pt idx="723">
                  <c:v>63.14</c:v>
                </c:pt>
                <c:pt idx="724">
                  <c:v>63.140999999999998</c:v>
                </c:pt>
                <c:pt idx="725">
                  <c:v>63.142000000000003</c:v>
                </c:pt>
                <c:pt idx="726">
                  <c:v>63.143999999999998</c:v>
                </c:pt>
                <c:pt idx="727">
                  <c:v>63.146000000000001</c:v>
                </c:pt>
                <c:pt idx="728">
                  <c:v>63.149000000000001</c:v>
                </c:pt>
                <c:pt idx="729">
                  <c:v>63.151000000000003</c:v>
                </c:pt>
                <c:pt idx="730">
                  <c:v>63.152999999999999</c:v>
                </c:pt>
                <c:pt idx="731">
                  <c:v>63.154000000000003</c:v>
                </c:pt>
                <c:pt idx="732">
                  <c:v>63.155000000000001</c:v>
                </c:pt>
                <c:pt idx="733">
                  <c:v>63.158999999999999</c:v>
                </c:pt>
                <c:pt idx="734">
                  <c:v>63.161000000000001</c:v>
                </c:pt>
                <c:pt idx="735">
                  <c:v>63.167999999999999</c:v>
                </c:pt>
                <c:pt idx="736">
                  <c:v>63.168999999999997</c:v>
                </c:pt>
                <c:pt idx="737">
                  <c:v>63.17</c:v>
                </c:pt>
                <c:pt idx="738">
                  <c:v>63.170999999999999</c:v>
                </c:pt>
                <c:pt idx="739">
                  <c:v>63.171999999999997</c:v>
                </c:pt>
                <c:pt idx="740">
                  <c:v>63.174999999999997</c:v>
                </c:pt>
                <c:pt idx="741">
                  <c:v>63.177999999999997</c:v>
                </c:pt>
                <c:pt idx="742">
                  <c:v>63.179000000000002</c:v>
                </c:pt>
                <c:pt idx="743">
                  <c:v>63.18</c:v>
                </c:pt>
                <c:pt idx="744">
                  <c:v>63.186</c:v>
                </c:pt>
                <c:pt idx="745">
                  <c:v>63.188000000000002</c:v>
                </c:pt>
                <c:pt idx="746">
                  <c:v>63.191000000000003</c:v>
                </c:pt>
                <c:pt idx="747">
                  <c:v>63.192999999999998</c:v>
                </c:pt>
                <c:pt idx="748">
                  <c:v>63.195999999999998</c:v>
                </c:pt>
                <c:pt idx="749">
                  <c:v>63.2</c:v>
                </c:pt>
                <c:pt idx="750">
                  <c:v>63.201999999999998</c:v>
                </c:pt>
                <c:pt idx="751">
                  <c:v>63.204000000000001</c:v>
                </c:pt>
                <c:pt idx="752">
                  <c:v>63.206000000000003</c:v>
                </c:pt>
                <c:pt idx="753">
                  <c:v>63.209000000000003</c:v>
                </c:pt>
                <c:pt idx="754">
                  <c:v>63.21</c:v>
                </c:pt>
                <c:pt idx="755">
                  <c:v>63.213999999999999</c:v>
                </c:pt>
                <c:pt idx="756">
                  <c:v>63.216000000000001</c:v>
                </c:pt>
                <c:pt idx="757">
                  <c:v>63.219000000000001</c:v>
                </c:pt>
                <c:pt idx="758">
                  <c:v>63.22</c:v>
                </c:pt>
                <c:pt idx="759">
                  <c:v>63.222000000000001</c:v>
                </c:pt>
                <c:pt idx="760">
                  <c:v>63.223999999999997</c:v>
                </c:pt>
                <c:pt idx="761">
                  <c:v>63.228000000000002</c:v>
                </c:pt>
                <c:pt idx="762">
                  <c:v>63.234999999999999</c:v>
                </c:pt>
                <c:pt idx="763">
                  <c:v>63.237000000000002</c:v>
                </c:pt>
                <c:pt idx="764">
                  <c:v>63.237000000000002</c:v>
                </c:pt>
                <c:pt idx="765">
                  <c:v>63.238</c:v>
                </c:pt>
                <c:pt idx="766">
                  <c:v>63.238999999999997</c:v>
                </c:pt>
                <c:pt idx="767">
                  <c:v>63.241</c:v>
                </c:pt>
                <c:pt idx="768">
                  <c:v>63.243000000000002</c:v>
                </c:pt>
                <c:pt idx="769">
                  <c:v>63.244</c:v>
                </c:pt>
                <c:pt idx="770">
                  <c:v>63.247</c:v>
                </c:pt>
                <c:pt idx="771">
                  <c:v>63.25</c:v>
                </c:pt>
                <c:pt idx="772">
                  <c:v>63.250999999999998</c:v>
                </c:pt>
                <c:pt idx="773">
                  <c:v>63.253999999999998</c:v>
                </c:pt>
                <c:pt idx="774">
                  <c:v>63.255000000000003</c:v>
                </c:pt>
                <c:pt idx="775">
                  <c:v>63.256</c:v>
                </c:pt>
                <c:pt idx="776">
                  <c:v>63.256999999999998</c:v>
                </c:pt>
                <c:pt idx="777">
                  <c:v>63.259</c:v>
                </c:pt>
                <c:pt idx="778">
                  <c:v>63.264000000000003</c:v>
                </c:pt>
                <c:pt idx="779">
                  <c:v>63.265999999999998</c:v>
                </c:pt>
                <c:pt idx="780">
                  <c:v>63.267000000000003</c:v>
                </c:pt>
                <c:pt idx="781">
                  <c:v>63.274000000000001</c:v>
                </c:pt>
                <c:pt idx="782">
                  <c:v>63.277000000000001</c:v>
                </c:pt>
                <c:pt idx="783">
                  <c:v>63.279000000000003</c:v>
                </c:pt>
                <c:pt idx="784">
                  <c:v>63.281999999999996</c:v>
                </c:pt>
                <c:pt idx="785">
                  <c:v>63.286000000000001</c:v>
                </c:pt>
                <c:pt idx="786">
                  <c:v>63.286999999999999</c:v>
                </c:pt>
                <c:pt idx="787">
                  <c:v>63.292000000000002</c:v>
                </c:pt>
                <c:pt idx="788">
                  <c:v>63.295000000000002</c:v>
                </c:pt>
                <c:pt idx="789">
                  <c:v>63.296999999999997</c:v>
                </c:pt>
                <c:pt idx="790">
                  <c:v>63.3</c:v>
                </c:pt>
                <c:pt idx="791">
                  <c:v>63.302</c:v>
                </c:pt>
                <c:pt idx="792">
                  <c:v>63.302999999999997</c:v>
                </c:pt>
                <c:pt idx="793">
                  <c:v>63.305999999999997</c:v>
                </c:pt>
                <c:pt idx="794">
                  <c:v>63.307000000000002</c:v>
                </c:pt>
                <c:pt idx="795">
                  <c:v>63.31</c:v>
                </c:pt>
                <c:pt idx="796">
                  <c:v>63.311999999999998</c:v>
                </c:pt>
                <c:pt idx="797">
                  <c:v>63.313000000000002</c:v>
                </c:pt>
                <c:pt idx="798">
                  <c:v>63.314999999999998</c:v>
                </c:pt>
                <c:pt idx="799">
                  <c:v>63.317999999999998</c:v>
                </c:pt>
                <c:pt idx="800">
                  <c:v>63.320999999999998</c:v>
                </c:pt>
                <c:pt idx="801">
                  <c:v>63.322000000000003</c:v>
                </c:pt>
                <c:pt idx="802">
                  <c:v>63.323999999999998</c:v>
                </c:pt>
                <c:pt idx="803">
                  <c:v>63.328000000000003</c:v>
                </c:pt>
                <c:pt idx="804">
                  <c:v>63.33</c:v>
                </c:pt>
                <c:pt idx="805">
                  <c:v>63.334000000000003</c:v>
                </c:pt>
                <c:pt idx="806">
                  <c:v>63.337000000000003</c:v>
                </c:pt>
                <c:pt idx="807">
                  <c:v>63.338000000000001</c:v>
                </c:pt>
                <c:pt idx="808">
                  <c:v>63.34</c:v>
                </c:pt>
                <c:pt idx="809">
                  <c:v>63.341999999999999</c:v>
                </c:pt>
                <c:pt idx="810">
                  <c:v>63.344000000000001</c:v>
                </c:pt>
                <c:pt idx="811">
                  <c:v>63.345999999999997</c:v>
                </c:pt>
                <c:pt idx="812">
                  <c:v>63.347000000000001</c:v>
                </c:pt>
                <c:pt idx="813">
                  <c:v>63.353999999999999</c:v>
                </c:pt>
                <c:pt idx="814">
                  <c:v>63.359000000000002</c:v>
                </c:pt>
                <c:pt idx="815">
                  <c:v>63.366999999999997</c:v>
                </c:pt>
                <c:pt idx="816">
                  <c:v>63.37</c:v>
                </c:pt>
                <c:pt idx="817">
                  <c:v>63.378999999999998</c:v>
                </c:pt>
                <c:pt idx="818">
                  <c:v>63.38</c:v>
                </c:pt>
                <c:pt idx="819">
                  <c:v>63.381999999999998</c:v>
                </c:pt>
                <c:pt idx="820">
                  <c:v>63.384999999999998</c:v>
                </c:pt>
                <c:pt idx="821">
                  <c:v>63.387</c:v>
                </c:pt>
                <c:pt idx="822">
                  <c:v>63.39</c:v>
                </c:pt>
                <c:pt idx="823">
                  <c:v>63.390999999999998</c:v>
                </c:pt>
                <c:pt idx="824">
                  <c:v>63.393000000000001</c:v>
                </c:pt>
                <c:pt idx="825">
                  <c:v>63.395000000000003</c:v>
                </c:pt>
                <c:pt idx="826">
                  <c:v>63.396000000000001</c:v>
                </c:pt>
                <c:pt idx="827">
                  <c:v>63.396999999999998</c:v>
                </c:pt>
                <c:pt idx="828">
                  <c:v>63.4</c:v>
                </c:pt>
                <c:pt idx="829">
                  <c:v>63.402000000000001</c:v>
                </c:pt>
                <c:pt idx="830">
                  <c:v>63.404000000000003</c:v>
                </c:pt>
                <c:pt idx="831">
                  <c:v>63.405999999999999</c:v>
                </c:pt>
                <c:pt idx="832">
                  <c:v>63.408000000000001</c:v>
                </c:pt>
                <c:pt idx="833">
                  <c:v>63.411999999999999</c:v>
                </c:pt>
                <c:pt idx="834">
                  <c:v>63.414000000000001</c:v>
                </c:pt>
                <c:pt idx="835">
                  <c:v>63.415999999999997</c:v>
                </c:pt>
                <c:pt idx="836">
                  <c:v>63.417999999999999</c:v>
                </c:pt>
                <c:pt idx="837">
                  <c:v>63.420999999999999</c:v>
                </c:pt>
                <c:pt idx="838">
                  <c:v>63.423000000000002</c:v>
                </c:pt>
                <c:pt idx="839">
                  <c:v>63.427999999999997</c:v>
                </c:pt>
                <c:pt idx="840">
                  <c:v>63.427999999999997</c:v>
                </c:pt>
                <c:pt idx="841">
                  <c:v>63.43</c:v>
                </c:pt>
                <c:pt idx="842">
                  <c:v>63.433999999999997</c:v>
                </c:pt>
                <c:pt idx="843">
                  <c:v>63.435000000000002</c:v>
                </c:pt>
                <c:pt idx="844">
                  <c:v>63.442</c:v>
                </c:pt>
                <c:pt idx="845">
                  <c:v>63.444000000000003</c:v>
                </c:pt>
                <c:pt idx="846">
                  <c:v>63.448</c:v>
                </c:pt>
                <c:pt idx="847">
                  <c:v>63.448999999999998</c:v>
                </c:pt>
                <c:pt idx="848">
                  <c:v>63.451000000000001</c:v>
                </c:pt>
                <c:pt idx="849">
                  <c:v>63.451999999999998</c:v>
                </c:pt>
                <c:pt idx="850">
                  <c:v>63.454000000000001</c:v>
                </c:pt>
                <c:pt idx="851">
                  <c:v>63.457000000000001</c:v>
                </c:pt>
                <c:pt idx="852">
                  <c:v>63.460999999999999</c:v>
                </c:pt>
                <c:pt idx="853">
                  <c:v>63.462000000000003</c:v>
                </c:pt>
                <c:pt idx="854">
                  <c:v>63.468000000000004</c:v>
                </c:pt>
                <c:pt idx="855">
                  <c:v>63.470999999999997</c:v>
                </c:pt>
                <c:pt idx="856">
                  <c:v>63.472999999999999</c:v>
                </c:pt>
                <c:pt idx="857">
                  <c:v>63.476999999999997</c:v>
                </c:pt>
                <c:pt idx="858">
                  <c:v>63.48</c:v>
                </c:pt>
                <c:pt idx="859">
                  <c:v>63.481000000000002</c:v>
                </c:pt>
                <c:pt idx="860">
                  <c:v>63.484000000000002</c:v>
                </c:pt>
                <c:pt idx="861">
                  <c:v>63.488</c:v>
                </c:pt>
                <c:pt idx="862">
                  <c:v>63.488999999999997</c:v>
                </c:pt>
                <c:pt idx="863">
                  <c:v>63.49</c:v>
                </c:pt>
                <c:pt idx="864">
                  <c:v>63.491999999999997</c:v>
                </c:pt>
                <c:pt idx="865">
                  <c:v>63.494</c:v>
                </c:pt>
                <c:pt idx="866">
                  <c:v>63.494999999999997</c:v>
                </c:pt>
                <c:pt idx="867">
                  <c:v>63.497</c:v>
                </c:pt>
                <c:pt idx="868">
                  <c:v>63.497999999999998</c:v>
                </c:pt>
                <c:pt idx="869">
                  <c:v>63.500999999999998</c:v>
                </c:pt>
                <c:pt idx="870">
                  <c:v>63.508000000000003</c:v>
                </c:pt>
                <c:pt idx="871">
                  <c:v>63.511000000000003</c:v>
                </c:pt>
                <c:pt idx="872">
                  <c:v>63.512</c:v>
                </c:pt>
                <c:pt idx="873">
                  <c:v>63.512999999999998</c:v>
                </c:pt>
                <c:pt idx="874">
                  <c:v>63.514000000000003</c:v>
                </c:pt>
                <c:pt idx="875">
                  <c:v>63.515999999999998</c:v>
                </c:pt>
                <c:pt idx="876">
                  <c:v>63.517000000000003</c:v>
                </c:pt>
                <c:pt idx="877">
                  <c:v>63.521000000000001</c:v>
                </c:pt>
                <c:pt idx="878">
                  <c:v>63.524999999999999</c:v>
                </c:pt>
                <c:pt idx="879">
                  <c:v>63.527000000000001</c:v>
                </c:pt>
                <c:pt idx="880">
                  <c:v>63.531999999999996</c:v>
                </c:pt>
                <c:pt idx="881">
                  <c:v>63.533999999999999</c:v>
                </c:pt>
                <c:pt idx="882">
                  <c:v>63.536000000000001</c:v>
                </c:pt>
                <c:pt idx="883">
                  <c:v>63.536999999999999</c:v>
                </c:pt>
                <c:pt idx="884">
                  <c:v>63.539000000000001</c:v>
                </c:pt>
                <c:pt idx="885">
                  <c:v>63.54</c:v>
                </c:pt>
                <c:pt idx="886">
                  <c:v>63.543999999999997</c:v>
                </c:pt>
                <c:pt idx="887">
                  <c:v>63.545000000000002</c:v>
                </c:pt>
                <c:pt idx="888">
                  <c:v>63.545999999999999</c:v>
                </c:pt>
                <c:pt idx="889">
                  <c:v>63.548999999999999</c:v>
                </c:pt>
                <c:pt idx="890">
                  <c:v>63.55</c:v>
                </c:pt>
                <c:pt idx="891">
                  <c:v>63.551000000000002</c:v>
                </c:pt>
                <c:pt idx="892">
                  <c:v>63.555999999999997</c:v>
                </c:pt>
                <c:pt idx="893">
                  <c:v>63.561</c:v>
                </c:pt>
                <c:pt idx="894">
                  <c:v>63.561999999999998</c:v>
                </c:pt>
                <c:pt idx="895">
                  <c:v>63.563000000000002</c:v>
                </c:pt>
                <c:pt idx="896">
                  <c:v>63.569000000000003</c:v>
                </c:pt>
                <c:pt idx="897">
                  <c:v>63.57</c:v>
                </c:pt>
                <c:pt idx="898">
                  <c:v>63.572000000000003</c:v>
                </c:pt>
                <c:pt idx="899">
                  <c:v>63.573999999999998</c:v>
                </c:pt>
                <c:pt idx="900">
                  <c:v>63.576999999999998</c:v>
                </c:pt>
                <c:pt idx="901">
                  <c:v>63.585999999999999</c:v>
                </c:pt>
                <c:pt idx="902">
                  <c:v>63.591999999999999</c:v>
                </c:pt>
                <c:pt idx="903">
                  <c:v>63.594000000000001</c:v>
                </c:pt>
                <c:pt idx="904">
                  <c:v>63.595999999999997</c:v>
                </c:pt>
                <c:pt idx="905">
                  <c:v>63.600999999999999</c:v>
                </c:pt>
                <c:pt idx="906">
                  <c:v>63.612000000000002</c:v>
                </c:pt>
                <c:pt idx="907">
                  <c:v>63.613</c:v>
                </c:pt>
                <c:pt idx="908">
                  <c:v>63.613999999999997</c:v>
                </c:pt>
                <c:pt idx="909">
                  <c:v>63.618000000000002</c:v>
                </c:pt>
                <c:pt idx="910">
                  <c:v>63.621000000000002</c:v>
                </c:pt>
                <c:pt idx="911">
                  <c:v>63.622</c:v>
                </c:pt>
                <c:pt idx="912">
                  <c:v>63.625</c:v>
                </c:pt>
                <c:pt idx="913">
                  <c:v>63.628999999999998</c:v>
                </c:pt>
                <c:pt idx="914">
                  <c:v>63.631999999999998</c:v>
                </c:pt>
                <c:pt idx="915">
                  <c:v>63.634</c:v>
                </c:pt>
                <c:pt idx="916">
                  <c:v>63.636000000000003</c:v>
                </c:pt>
                <c:pt idx="917">
                  <c:v>63.639000000000003</c:v>
                </c:pt>
                <c:pt idx="918">
                  <c:v>63.642000000000003</c:v>
                </c:pt>
                <c:pt idx="919">
                  <c:v>63.643000000000001</c:v>
                </c:pt>
                <c:pt idx="920">
                  <c:v>63.646000000000001</c:v>
                </c:pt>
                <c:pt idx="921">
                  <c:v>63.652000000000001</c:v>
                </c:pt>
                <c:pt idx="922">
                  <c:v>63.655999999999999</c:v>
                </c:pt>
                <c:pt idx="923">
                  <c:v>63.66</c:v>
                </c:pt>
                <c:pt idx="924">
                  <c:v>63.664000000000001</c:v>
                </c:pt>
                <c:pt idx="925">
                  <c:v>63.664999999999999</c:v>
                </c:pt>
                <c:pt idx="926">
                  <c:v>63.67</c:v>
                </c:pt>
                <c:pt idx="927">
                  <c:v>63.671999999999997</c:v>
                </c:pt>
                <c:pt idx="928">
                  <c:v>63.676000000000002</c:v>
                </c:pt>
                <c:pt idx="929">
                  <c:v>63.683999999999997</c:v>
                </c:pt>
                <c:pt idx="930">
                  <c:v>63.685000000000002</c:v>
                </c:pt>
                <c:pt idx="931">
                  <c:v>63.688000000000002</c:v>
                </c:pt>
                <c:pt idx="932">
                  <c:v>63.69</c:v>
                </c:pt>
                <c:pt idx="933">
                  <c:v>63.694000000000003</c:v>
                </c:pt>
                <c:pt idx="934">
                  <c:v>63.695</c:v>
                </c:pt>
                <c:pt idx="935">
                  <c:v>63.698</c:v>
                </c:pt>
                <c:pt idx="936">
                  <c:v>63.704000000000001</c:v>
                </c:pt>
                <c:pt idx="937">
                  <c:v>63.704999999999998</c:v>
                </c:pt>
                <c:pt idx="938">
                  <c:v>63.707999999999998</c:v>
                </c:pt>
                <c:pt idx="939">
                  <c:v>63.710999999999999</c:v>
                </c:pt>
                <c:pt idx="940">
                  <c:v>63.712000000000003</c:v>
                </c:pt>
                <c:pt idx="941">
                  <c:v>63.718000000000004</c:v>
                </c:pt>
                <c:pt idx="942">
                  <c:v>63.720999999999997</c:v>
                </c:pt>
                <c:pt idx="943">
                  <c:v>63.726999999999997</c:v>
                </c:pt>
                <c:pt idx="944">
                  <c:v>63.731000000000002</c:v>
                </c:pt>
                <c:pt idx="945">
                  <c:v>63.734999999999999</c:v>
                </c:pt>
                <c:pt idx="946">
                  <c:v>63.737000000000002</c:v>
                </c:pt>
                <c:pt idx="947">
                  <c:v>63.74</c:v>
                </c:pt>
                <c:pt idx="948">
                  <c:v>63.743000000000002</c:v>
                </c:pt>
                <c:pt idx="949">
                  <c:v>63.756999999999998</c:v>
                </c:pt>
                <c:pt idx="950">
                  <c:v>63.761000000000003</c:v>
                </c:pt>
                <c:pt idx="951">
                  <c:v>63.762</c:v>
                </c:pt>
                <c:pt idx="952">
                  <c:v>63.765999999999998</c:v>
                </c:pt>
                <c:pt idx="953">
                  <c:v>63.768000000000001</c:v>
                </c:pt>
                <c:pt idx="954">
                  <c:v>63.771999999999998</c:v>
                </c:pt>
                <c:pt idx="955">
                  <c:v>63.776000000000003</c:v>
                </c:pt>
                <c:pt idx="956">
                  <c:v>63.777999999999999</c:v>
                </c:pt>
                <c:pt idx="957">
                  <c:v>63.784999999999997</c:v>
                </c:pt>
                <c:pt idx="958">
                  <c:v>63.792999999999999</c:v>
                </c:pt>
                <c:pt idx="959">
                  <c:v>63.795999999999999</c:v>
                </c:pt>
                <c:pt idx="960">
                  <c:v>63.802999999999997</c:v>
                </c:pt>
                <c:pt idx="961">
                  <c:v>63.804000000000002</c:v>
                </c:pt>
                <c:pt idx="962">
                  <c:v>63.808</c:v>
                </c:pt>
                <c:pt idx="963">
                  <c:v>63.81</c:v>
                </c:pt>
                <c:pt idx="964">
                  <c:v>63.811999999999998</c:v>
                </c:pt>
                <c:pt idx="965">
                  <c:v>63.814</c:v>
                </c:pt>
                <c:pt idx="966">
                  <c:v>63.823</c:v>
                </c:pt>
                <c:pt idx="967">
                  <c:v>63.825000000000003</c:v>
                </c:pt>
                <c:pt idx="968">
                  <c:v>63.83</c:v>
                </c:pt>
                <c:pt idx="969">
                  <c:v>63.832000000000001</c:v>
                </c:pt>
                <c:pt idx="970">
                  <c:v>63.835000000000001</c:v>
                </c:pt>
                <c:pt idx="971">
                  <c:v>63.841999999999999</c:v>
                </c:pt>
                <c:pt idx="972">
                  <c:v>63.844999999999999</c:v>
                </c:pt>
                <c:pt idx="973">
                  <c:v>63.847000000000001</c:v>
                </c:pt>
                <c:pt idx="974">
                  <c:v>63.854999999999997</c:v>
                </c:pt>
                <c:pt idx="975">
                  <c:v>63.862000000000002</c:v>
                </c:pt>
                <c:pt idx="976">
                  <c:v>63.863999999999997</c:v>
                </c:pt>
                <c:pt idx="977">
                  <c:v>63.866</c:v>
                </c:pt>
                <c:pt idx="978">
                  <c:v>63.872</c:v>
                </c:pt>
                <c:pt idx="979">
                  <c:v>63.875</c:v>
                </c:pt>
                <c:pt idx="980">
                  <c:v>63.878</c:v>
                </c:pt>
                <c:pt idx="981">
                  <c:v>63.878999999999998</c:v>
                </c:pt>
                <c:pt idx="982">
                  <c:v>63.881</c:v>
                </c:pt>
                <c:pt idx="983">
                  <c:v>63.887</c:v>
                </c:pt>
                <c:pt idx="984">
                  <c:v>63.887999999999998</c:v>
                </c:pt>
                <c:pt idx="985">
                  <c:v>63.89</c:v>
                </c:pt>
                <c:pt idx="986">
                  <c:v>63.890999999999998</c:v>
                </c:pt>
                <c:pt idx="987">
                  <c:v>63.895000000000003</c:v>
                </c:pt>
                <c:pt idx="988">
                  <c:v>63.902000000000001</c:v>
                </c:pt>
                <c:pt idx="989">
                  <c:v>63.902999999999999</c:v>
                </c:pt>
                <c:pt idx="990">
                  <c:v>63.905000000000001</c:v>
                </c:pt>
                <c:pt idx="991">
                  <c:v>63.908999999999999</c:v>
                </c:pt>
                <c:pt idx="992">
                  <c:v>63.911000000000001</c:v>
                </c:pt>
                <c:pt idx="993">
                  <c:v>63.917999999999999</c:v>
                </c:pt>
                <c:pt idx="994">
                  <c:v>63.918999999999997</c:v>
                </c:pt>
                <c:pt idx="995">
                  <c:v>63.927999999999997</c:v>
                </c:pt>
                <c:pt idx="996">
                  <c:v>63.930999999999997</c:v>
                </c:pt>
                <c:pt idx="997">
                  <c:v>63.948</c:v>
                </c:pt>
                <c:pt idx="998">
                  <c:v>63.95</c:v>
                </c:pt>
                <c:pt idx="999">
                  <c:v>63.951000000000001</c:v>
                </c:pt>
                <c:pt idx="1000">
                  <c:v>63.953000000000003</c:v>
                </c:pt>
                <c:pt idx="1001">
                  <c:v>63.957000000000001</c:v>
                </c:pt>
                <c:pt idx="1002">
                  <c:v>63.959000000000003</c:v>
                </c:pt>
                <c:pt idx="1003">
                  <c:v>63.960999999999999</c:v>
                </c:pt>
                <c:pt idx="1004">
                  <c:v>63.972000000000001</c:v>
                </c:pt>
                <c:pt idx="1005">
                  <c:v>63.972999999999999</c:v>
                </c:pt>
                <c:pt idx="1006">
                  <c:v>63.976999999999997</c:v>
                </c:pt>
                <c:pt idx="1007">
                  <c:v>63.988999999999997</c:v>
                </c:pt>
                <c:pt idx="1008">
                  <c:v>63.991999999999997</c:v>
                </c:pt>
                <c:pt idx="1009">
                  <c:v>63.994</c:v>
                </c:pt>
                <c:pt idx="1010">
                  <c:v>63.997999999999998</c:v>
                </c:pt>
                <c:pt idx="1011">
                  <c:v>64.009</c:v>
                </c:pt>
                <c:pt idx="1012">
                  <c:v>64.021000000000001</c:v>
                </c:pt>
                <c:pt idx="1013">
                  <c:v>64.034999999999997</c:v>
                </c:pt>
                <c:pt idx="1014">
                  <c:v>64.051000000000002</c:v>
                </c:pt>
                <c:pt idx="1015">
                  <c:v>64.054000000000002</c:v>
                </c:pt>
                <c:pt idx="1016">
                  <c:v>64.057000000000002</c:v>
                </c:pt>
                <c:pt idx="1017">
                  <c:v>64.058999999999997</c:v>
                </c:pt>
                <c:pt idx="1018">
                  <c:v>64.061000000000007</c:v>
                </c:pt>
                <c:pt idx="1019">
                  <c:v>64.069000000000003</c:v>
                </c:pt>
                <c:pt idx="1020">
                  <c:v>64.070999999999998</c:v>
                </c:pt>
                <c:pt idx="1021">
                  <c:v>64.072000000000003</c:v>
                </c:pt>
                <c:pt idx="1022">
                  <c:v>64.08</c:v>
                </c:pt>
                <c:pt idx="1023">
                  <c:v>64.081999999999994</c:v>
                </c:pt>
                <c:pt idx="1024">
                  <c:v>64.082999999999998</c:v>
                </c:pt>
                <c:pt idx="1025">
                  <c:v>64.094999999999999</c:v>
                </c:pt>
                <c:pt idx="1026">
                  <c:v>64.097999999999999</c:v>
                </c:pt>
                <c:pt idx="1027">
                  <c:v>64.103999999999999</c:v>
                </c:pt>
                <c:pt idx="1028">
                  <c:v>64.106999999999999</c:v>
                </c:pt>
                <c:pt idx="1029">
                  <c:v>64.108999999999995</c:v>
                </c:pt>
                <c:pt idx="1030">
                  <c:v>64.114999999999995</c:v>
                </c:pt>
                <c:pt idx="1031">
                  <c:v>64.117000000000004</c:v>
                </c:pt>
                <c:pt idx="1032">
                  <c:v>64.12</c:v>
                </c:pt>
                <c:pt idx="1033">
                  <c:v>64.123000000000005</c:v>
                </c:pt>
                <c:pt idx="1034">
                  <c:v>64.126999999999995</c:v>
                </c:pt>
                <c:pt idx="1035">
                  <c:v>64.135999999999996</c:v>
                </c:pt>
                <c:pt idx="1036">
                  <c:v>64.138000000000005</c:v>
                </c:pt>
                <c:pt idx="1037">
                  <c:v>64.138999999999996</c:v>
                </c:pt>
                <c:pt idx="1038">
                  <c:v>64.147000000000006</c:v>
                </c:pt>
                <c:pt idx="1039">
                  <c:v>64.147999999999996</c:v>
                </c:pt>
                <c:pt idx="1040">
                  <c:v>64.152000000000001</c:v>
                </c:pt>
                <c:pt idx="1041">
                  <c:v>64.153000000000006</c:v>
                </c:pt>
                <c:pt idx="1042">
                  <c:v>64.155000000000001</c:v>
                </c:pt>
                <c:pt idx="1043">
                  <c:v>64.162000000000006</c:v>
                </c:pt>
                <c:pt idx="1044">
                  <c:v>64.167000000000002</c:v>
                </c:pt>
                <c:pt idx="1045">
                  <c:v>64.168999999999997</c:v>
                </c:pt>
                <c:pt idx="1046">
                  <c:v>64.171999999999997</c:v>
                </c:pt>
                <c:pt idx="1047">
                  <c:v>64.174000000000007</c:v>
                </c:pt>
                <c:pt idx="1048">
                  <c:v>64.180000000000007</c:v>
                </c:pt>
                <c:pt idx="1049">
                  <c:v>64.194000000000003</c:v>
                </c:pt>
                <c:pt idx="1050">
                  <c:v>64.198999999999998</c:v>
                </c:pt>
                <c:pt idx="1051">
                  <c:v>64.207999999999998</c:v>
                </c:pt>
                <c:pt idx="1052">
                  <c:v>64.210999999999999</c:v>
                </c:pt>
                <c:pt idx="1053">
                  <c:v>64.212000000000003</c:v>
                </c:pt>
                <c:pt idx="1054">
                  <c:v>64.215000000000003</c:v>
                </c:pt>
                <c:pt idx="1055">
                  <c:v>64.236000000000004</c:v>
                </c:pt>
                <c:pt idx="1056">
                  <c:v>64.238</c:v>
                </c:pt>
                <c:pt idx="1057">
                  <c:v>64.239999999999995</c:v>
                </c:pt>
                <c:pt idx="1058">
                  <c:v>64.242999999999995</c:v>
                </c:pt>
                <c:pt idx="1059">
                  <c:v>64.245000000000005</c:v>
                </c:pt>
                <c:pt idx="1060">
                  <c:v>64.25</c:v>
                </c:pt>
                <c:pt idx="1061">
                  <c:v>64.254000000000005</c:v>
                </c:pt>
                <c:pt idx="1062">
                  <c:v>64.257000000000005</c:v>
                </c:pt>
                <c:pt idx="1063">
                  <c:v>64.262</c:v>
                </c:pt>
                <c:pt idx="1064">
                  <c:v>64.265000000000001</c:v>
                </c:pt>
                <c:pt idx="1065">
                  <c:v>64.271000000000001</c:v>
                </c:pt>
                <c:pt idx="1066">
                  <c:v>64.278000000000006</c:v>
                </c:pt>
                <c:pt idx="1067">
                  <c:v>64.281999999999996</c:v>
                </c:pt>
                <c:pt idx="1068">
                  <c:v>64.286000000000001</c:v>
                </c:pt>
                <c:pt idx="1069">
                  <c:v>64.311000000000007</c:v>
                </c:pt>
                <c:pt idx="1070">
                  <c:v>64.311999999999998</c:v>
                </c:pt>
                <c:pt idx="1071">
                  <c:v>64.313999999999993</c:v>
                </c:pt>
                <c:pt idx="1072">
                  <c:v>64.316000000000003</c:v>
                </c:pt>
                <c:pt idx="1073">
                  <c:v>64.319000000000003</c:v>
                </c:pt>
                <c:pt idx="1074">
                  <c:v>64.341999999999999</c:v>
                </c:pt>
                <c:pt idx="1075">
                  <c:v>64.344999999999999</c:v>
                </c:pt>
                <c:pt idx="1076">
                  <c:v>64.36</c:v>
                </c:pt>
                <c:pt idx="1077">
                  <c:v>64.367000000000004</c:v>
                </c:pt>
                <c:pt idx="1078">
                  <c:v>64.37</c:v>
                </c:pt>
                <c:pt idx="1079">
                  <c:v>64.370999999999995</c:v>
                </c:pt>
                <c:pt idx="1080">
                  <c:v>64.375</c:v>
                </c:pt>
                <c:pt idx="1081">
                  <c:v>64.382000000000005</c:v>
                </c:pt>
                <c:pt idx="1082">
                  <c:v>64.385999999999996</c:v>
                </c:pt>
                <c:pt idx="1083">
                  <c:v>64.391999999999996</c:v>
                </c:pt>
                <c:pt idx="1084">
                  <c:v>64.394999999999996</c:v>
                </c:pt>
                <c:pt idx="1085">
                  <c:v>64.400000000000006</c:v>
                </c:pt>
                <c:pt idx="1086">
                  <c:v>64.411000000000001</c:v>
                </c:pt>
                <c:pt idx="1087">
                  <c:v>64.412000000000006</c:v>
                </c:pt>
                <c:pt idx="1088">
                  <c:v>64.421999999999997</c:v>
                </c:pt>
                <c:pt idx="1089">
                  <c:v>64.424999999999997</c:v>
                </c:pt>
                <c:pt idx="1090">
                  <c:v>64.429000000000002</c:v>
                </c:pt>
                <c:pt idx="1091">
                  <c:v>64.433000000000007</c:v>
                </c:pt>
                <c:pt idx="1092">
                  <c:v>64.433999999999997</c:v>
                </c:pt>
                <c:pt idx="1093">
                  <c:v>64.436000000000007</c:v>
                </c:pt>
                <c:pt idx="1094">
                  <c:v>64.436999999999998</c:v>
                </c:pt>
                <c:pt idx="1095">
                  <c:v>64.453000000000003</c:v>
                </c:pt>
                <c:pt idx="1096">
                  <c:v>64.462000000000003</c:v>
                </c:pt>
                <c:pt idx="1097">
                  <c:v>64.462999999999994</c:v>
                </c:pt>
                <c:pt idx="1098">
                  <c:v>64.474999999999994</c:v>
                </c:pt>
                <c:pt idx="1099">
                  <c:v>64.481999999999999</c:v>
                </c:pt>
                <c:pt idx="1100">
                  <c:v>64.483999999999995</c:v>
                </c:pt>
                <c:pt idx="1101">
                  <c:v>64.492000000000004</c:v>
                </c:pt>
                <c:pt idx="1102">
                  <c:v>64.494</c:v>
                </c:pt>
                <c:pt idx="1103">
                  <c:v>64.495999999999995</c:v>
                </c:pt>
                <c:pt idx="1104">
                  <c:v>64.52</c:v>
                </c:pt>
                <c:pt idx="1105">
                  <c:v>64.525999999999996</c:v>
                </c:pt>
                <c:pt idx="1106">
                  <c:v>64.528000000000006</c:v>
                </c:pt>
                <c:pt idx="1107">
                  <c:v>64.528999999999996</c:v>
                </c:pt>
                <c:pt idx="1108">
                  <c:v>64.546000000000006</c:v>
                </c:pt>
                <c:pt idx="1109">
                  <c:v>64.555999999999997</c:v>
                </c:pt>
                <c:pt idx="1110">
                  <c:v>64.561000000000007</c:v>
                </c:pt>
                <c:pt idx="1111">
                  <c:v>64.563999999999993</c:v>
                </c:pt>
                <c:pt idx="1112">
                  <c:v>64.569000000000003</c:v>
                </c:pt>
                <c:pt idx="1113">
                  <c:v>64.572999999999993</c:v>
                </c:pt>
                <c:pt idx="1114">
                  <c:v>64.591999999999999</c:v>
                </c:pt>
                <c:pt idx="1115">
                  <c:v>64.593999999999994</c:v>
                </c:pt>
                <c:pt idx="1116">
                  <c:v>64.596000000000004</c:v>
                </c:pt>
                <c:pt idx="1117">
                  <c:v>64.628</c:v>
                </c:pt>
                <c:pt idx="1118">
                  <c:v>64.629000000000005</c:v>
                </c:pt>
                <c:pt idx="1119">
                  <c:v>64.631</c:v>
                </c:pt>
                <c:pt idx="1120">
                  <c:v>64.632999999999996</c:v>
                </c:pt>
                <c:pt idx="1121">
                  <c:v>64.638000000000005</c:v>
                </c:pt>
                <c:pt idx="1122">
                  <c:v>64.641999999999996</c:v>
                </c:pt>
                <c:pt idx="1123">
                  <c:v>64.649000000000001</c:v>
                </c:pt>
                <c:pt idx="1124">
                  <c:v>64.653000000000006</c:v>
                </c:pt>
                <c:pt idx="1125">
                  <c:v>64.656000000000006</c:v>
                </c:pt>
                <c:pt idx="1126">
                  <c:v>64.66</c:v>
                </c:pt>
                <c:pt idx="1127">
                  <c:v>64.67</c:v>
                </c:pt>
                <c:pt idx="1128">
                  <c:v>64.671000000000006</c:v>
                </c:pt>
                <c:pt idx="1129">
                  <c:v>64.674999999999997</c:v>
                </c:pt>
                <c:pt idx="1130">
                  <c:v>64.680999999999997</c:v>
                </c:pt>
                <c:pt idx="1131">
                  <c:v>64.683000000000007</c:v>
                </c:pt>
                <c:pt idx="1132">
                  <c:v>64.685000000000002</c:v>
                </c:pt>
                <c:pt idx="1133">
                  <c:v>64.69</c:v>
                </c:pt>
                <c:pt idx="1134">
                  <c:v>64.697999999999993</c:v>
                </c:pt>
                <c:pt idx="1135">
                  <c:v>64.715999999999994</c:v>
                </c:pt>
                <c:pt idx="1136">
                  <c:v>64.718000000000004</c:v>
                </c:pt>
                <c:pt idx="1137">
                  <c:v>64.72</c:v>
                </c:pt>
                <c:pt idx="1138">
                  <c:v>64.724999999999994</c:v>
                </c:pt>
                <c:pt idx="1139">
                  <c:v>64.733000000000004</c:v>
                </c:pt>
                <c:pt idx="1140">
                  <c:v>64.733999999999995</c:v>
                </c:pt>
                <c:pt idx="1141">
                  <c:v>64.734999999999999</c:v>
                </c:pt>
                <c:pt idx="1142">
                  <c:v>64.75</c:v>
                </c:pt>
                <c:pt idx="1143">
                  <c:v>64.751999999999995</c:v>
                </c:pt>
                <c:pt idx="1144">
                  <c:v>64.754999999999995</c:v>
                </c:pt>
                <c:pt idx="1145">
                  <c:v>64.765000000000001</c:v>
                </c:pt>
                <c:pt idx="1146">
                  <c:v>64.766000000000005</c:v>
                </c:pt>
                <c:pt idx="1147">
                  <c:v>64.769000000000005</c:v>
                </c:pt>
                <c:pt idx="1148">
                  <c:v>64.790000000000006</c:v>
                </c:pt>
                <c:pt idx="1149">
                  <c:v>64.796999999999997</c:v>
                </c:pt>
                <c:pt idx="1150">
                  <c:v>64.805999999999997</c:v>
                </c:pt>
                <c:pt idx="1151">
                  <c:v>64.81</c:v>
                </c:pt>
                <c:pt idx="1152">
                  <c:v>64.817999999999998</c:v>
                </c:pt>
                <c:pt idx="1153">
                  <c:v>64.822000000000003</c:v>
                </c:pt>
                <c:pt idx="1154">
                  <c:v>64.83</c:v>
                </c:pt>
                <c:pt idx="1155">
                  <c:v>64.835999999999999</c:v>
                </c:pt>
                <c:pt idx="1156">
                  <c:v>64.837999999999994</c:v>
                </c:pt>
                <c:pt idx="1157">
                  <c:v>64.846999999999994</c:v>
                </c:pt>
                <c:pt idx="1158">
                  <c:v>64.852000000000004</c:v>
                </c:pt>
                <c:pt idx="1159">
                  <c:v>64.861000000000004</c:v>
                </c:pt>
                <c:pt idx="1160">
                  <c:v>64.864000000000004</c:v>
                </c:pt>
                <c:pt idx="1161">
                  <c:v>64.864999999999995</c:v>
                </c:pt>
                <c:pt idx="1162">
                  <c:v>64.867999999999995</c:v>
                </c:pt>
                <c:pt idx="1163">
                  <c:v>64.879000000000005</c:v>
                </c:pt>
                <c:pt idx="1164">
                  <c:v>64.884</c:v>
                </c:pt>
                <c:pt idx="1165">
                  <c:v>64.891000000000005</c:v>
                </c:pt>
                <c:pt idx="1166">
                  <c:v>64.906000000000006</c:v>
                </c:pt>
                <c:pt idx="1167">
                  <c:v>64.906999999999996</c:v>
                </c:pt>
                <c:pt idx="1168">
                  <c:v>64.908000000000001</c:v>
                </c:pt>
                <c:pt idx="1169">
                  <c:v>64.91</c:v>
                </c:pt>
                <c:pt idx="1170">
                  <c:v>64.915000000000006</c:v>
                </c:pt>
                <c:pt idx="1171">
                  <c:v>64.921999999999997</c:v>
                </c:pt>
                <c:pt idx="1172">
                  <c:v>64.923000000000002</c:v>
                </c:pt>
                <c:pt idx="1173">
                  <c:v>64.929000000000002</c:v>
                </c:pt>
                <c:pt idx="1174">
                  <c:v>64.938999999999993</c:v>
                </c:pt>
                <c:pt idx="1175">
                  <c:v>64.945999999999998</c:v>
                </c:pt>
                <c:pt idx="1176">
                  <c:v>64.953000000000003</c:v>
                </c:pt>
                <c:pt idx="1177">
                  <c:v>64.965999999999994</c:v>
                </c:pt>
                <c:pt idx="1178">
                  <c:v>64.968999999999994</c:v>
                </c:pt>
                <c:pt idx="1179">
                  <c:v>64.986999999999995</c:v>
                </c:pt>
                <c:pt idx="1180">
                  <c:v>65</c:v>
                </c:pt>
                <c:pt idx="1181">
                  <c:v>65.010999999999996</c:v>
                </c:pt>
                <c:pt idx="1182">
                  <c:v>65.012</c:v>
                </c:pt>
                <c:pt idx="1183">
                  <c:v>65.016999999999996</c:v>
                </c:pt>
                <c:pt idx="1184">
                  <c:v>65.02</c:v>
                </c:pt>
                <c:pt idx="1185">
                  <c:v>65.022000000000006</c:v>
                </c:pt>
                <c:pt idx="1186">
                  <c:v>65.024000000000001</c:v>
                </c:pt>
                <c:pt idx="1187">
                  <c:v>65.031000000000006</c:v>
                </c:pt>
                <c:pt idx="1188">
                  <c:v>65.037000000000006</c:v>
                </c:pt>
                <c:pt idx="1189">
                  <c:v>65.052000000000007</c:v>
                </c:pt>
                <c:pt idx="1190">
                  <c:v>65.058999999999997</c:v>
                </c:pt>
                <c:pt idx="1191">
                  <c:v>65.061000000000007</c:v>
                </c:pt>
                <c:pt idx="1192">
                  <c:v>65.073999999999998</c:v>
                </c:pt>
                <c:pt idx="1193">
                  <c:v>65.075000000000003</c:v>
                </c:pt>
                <c:pt idx="1194">
                  <c:v>65.076999999999998</c:v>
                </c:pt>
                <c:pt idx="1195">
                  <c:v>65.078999999999994</c:v>
                </c:pt>
                <c:pt idx="1196">
                  <c:v>65.082999999999998</c:v>
                </c:pt>
                <c:pt idx="1197">
                  <c:v>65.085999999999999</c:v>
                </c:pt>
                <c:pt idx="1198">
                  <c:v>65.097999999999999</c:v>
                </c:pt>
                <c:pt idx="1199">
                  <c:v>65.100999999999999</c:v>
                </c:pt>
                <c:pt idx="1200">
                  <c:v>65.105999999999995</c:v>
                </c:pt>
                <c:pt idx="1201">
                  <c:v>65.11</c:v>
                </c:pt>
                <c:pt idx="1202">
                  <c:v>65.120999999999995</c:v>
                </c:pt>
                <c:pt idx="1203">
                  <c:v>65.123999999999995</c:v>
                </c:pt>
                <c:pt idx="1204">
                  <c:v>65.126000000000005</c:v>
                </c:pt>
                <c:pt idx="1205">
                  <c:v>65.126999999999995</c:v>
                </c:pt>
                <c:pt idx="1206">
                  <c:v>65.129000000000005</c:v>
                </c:pt>
                <c:pt idx="1207">
                  <c:v>65.132999999999996</c:v>
                </c:pt>
                <c:pt idx="1208">
                  <c:v>65.135000000000005</c:v>
                </c:pt>
                <c:pt idx="1209">
                  <c:v>65.138999999999996</c:v>
                </c:pt>
                <c:pt idx="1210">
                  <c:v>65.14</c:v>
                </c:pt>
                <c:pt idx="1211">
                  <c:v>65.143000000000001</c:v>
                </c:pt>
                <c:pt idx="1212">
                  <c:v>65.150999999999996</c:v>
                </c:pt>
                <c:pt idx="1213">
                  <c:v>65.156000000000006</c:v>
                </c:pt>
                <c:pt idx="1214">
                  <c:v>65.156999999999996</c:v>
                </c:pt>
                <c:pt idx="1215">
                  <c:v>65.159000000000006</c:v>
                </c:pt>
                <c:pt idx="1216">
                  <c:v>65.168000000000006</c:v>
                </c:pt>
                <c:pt idx="1217">
                  <c:v>65.177000000000007</c:v>
                </c:pt>
                <c:pt idx="1218">
                  <c:v>65.180999999999997</c:v>
                </c:pt>
                <c:pt idx="1219">
                  <c:v>65.186000000000007</c:v>
                </c:pt>
                <c:pt idx="1220">
                  <c:v>65.191000000000003</c:v>
                </c:pt>
                <c:pt idx="1221">
                  <c:v>65.195999999999998</c:v>
                </c:pt>
                <c:pt idx="1222">
                  <c:v>65.197999999999993</c:v>
                </c:pt>
                <c:pt idx="1223">
                  <c:v>65.203999999999994</c:v>
                </c:pt>
                <c:pt idx="1224">
                  <c:v>65.213999999999999</c:v>
                </c:pt>
                <c:pt idx="1225">
                  <c:v>65.221999999999994</c:v>
                </c:pt>
                <c:pt idx="1226">
                  <c:v>65.227999999999994</c:v>
                </c:pt>
                <c:pt idx="1227">
                  <c:v>65.228999999999999</c:v>
                </c:pt>
                <c:pt idx="1228">
                  <c:v>65.236999999999995</c:v>
                </c:pt>
                <c:pt idx="1229">
                  <c:v>65.251000000000005</c:v>
                </c:pt>
                <c:pt idx="1230">
                  <c:v>65.257000000000005</c:v>
                </c:pt>
                <c:pt idx="1231">
                  <c:v>65.268000000000001</c:v>
                </c:pt>
                <c:pt idx="1232">
                  <c:v>65.272000000000006</c:v>
                </c:pt>
                <c:pt idx="1233">
                  <c:v>65.272999999999996</c:v>
                </c:pt>
                <c:pt idx="1234">
                  <c:v>65.28</c:v>
                </c:pt>
                <c:pt idx="1235">
                  <c:v>65.287000000000006</c:v>
                </c:pt>
                <c:pt idx="1236">
                  <c:v>65.287999999999997</c:v>
                </c:pt>
                <c:pt idx="1237">
                  <c:v>65.290999999999997</c:v>
                </c:pt>
                <c:pt idx="1238">
                  <c:v>65.293999999999997</c:v>
                </c:pt>
                <c:pt idx="1239">
                  <c:v>65.296999999999997</c:v>
                </c:pt>
                <c:pt idx="1240">
                  <c:v>65.301000000000002</c:v>
                </c:pt>
                <c:pt idx="1241">
                  <c:v>65.302999999999997</c:v>
                </c:pt>
                <c:pt idx="1242">
                  <c:v>65.313999999999993</c:v>
                </c:pt>
                <c:pt idx="1243">
                  <c:v>65.320999999999998</c:v>
                </c:pt>
                <c:pt idx="1244">
                  <c:v>65.322000000000003</c:v>
                </c:pt>
                <c:pt idx="1245">
                  <c:v>65.323999999999998</c:v>
                </c:pt>
                <c:pt idx="1246">
                  <c:v>65.325999999999993</c:v>
                </c:pt>
                <c:pt idx="1247">
                  <c:v>65.337999999999994</c:v>
                </c:pt>
                <c:pt idx="1248">
                  <c:v>65.343999999999994</c:v>
                </c:pt>
                <c:pt idx="1249">
                  <c:v>65.347999999999999</c:v>
                </c:pt>
                <c:pt idx="1250">
                  <c:v>65.356999999999999</c:v>
                </c:pt>
                <c:pt idx="1251">
                  <c:v>65.36</c:v>
                </c:pt>
                <c:pt idx="1252">
                  <c:v>65.367000000000004</c:v>
                </c:pt>
                <c:pt idx="1253">
                  <c:v>65.373999999999995</c:v>
                </c:pt>
                <c:pt idx="1254">
                  <c:v>65.376000000000005</c:v>
                </c:pt>
                <c:pt idx="1255">
                  <c:v>65.378</c:v>
                </c:pt>
                <c:pt idx="1256">
                  <c:v>65.397999999999996</c:v>
                </c:pt>
                <c:pt idx="1257">
                  <c:v>65.400000000000006</c:v>
                </c:pt>
                <c:pt idx="1258">
                  <c:v>65.402000000000001</c:v>
                </c:pt>
                <c:pt idx="1259">
                  <c:v>65.405000000000001</c:v>
                </c:pt>
                <c:pt idx="1260">
                  <c:v>65.417000000000002</c:v>
                </c:pt>
                <c:pt idx="1261">
                  <c:v>65.427000000000007</c:v>
                </c:pt>
                <c:pt idx="1262">
                  <c:v>65.427999999999997</c:v>
                </c:pt>
                <c:pt idx="1263">
                  <c:v>65.432000000000002</c:v>
                </c:pt>
                <c:pt idx="1264">
                  <c:v>65.433000000000007</c:v>
                </c:pt>
                <c:pt idx="1265">
                  <c:v>65.436000000000007</c:v>
                </c:pt>
                <c:pt idx="1266">
                  <c:v>65.438000000000002</c:v>
                </c:pt>
                <c:pt idx="1267">
                  <c:v>65.445999999999998</c:v>
                </c:pt>
                <c:pt idx="1268">
                  <c:v>65.447999999999993</c:v>
                </c:pt>
                <c:pt idx="1269">
                  <c:v>65.45</c:v>
                </c:pt>
                <c:pt idx="1270">
                  <c:v>65.451999999999998</c:v>
                </c:pt>
                <c:pt idx="1271">
                  <c:v>65.453000000000003</c:v>
                </c:pt>
                <c:pt idx="1272">
                  <c:v>65.453999999999994</c:v>
                </c:pt>
                <c:pt idx="1273">
                  <c:v>65.459000000000003</c:v>
                </c:pt>
                <c:pt idx="1274">
                  <c:v>65.466999999999999</c:v>
                </c:pt>
                <c:pt idx="1275">
                  <c:v>65.47</c:v>
                </c:pt>
                <c:pt idx="1276">
                  <c:v>65.474000000000004</c:v>
                </c:pt>
                <c:pt idx="1277">
                  <c:v>65.474999999999994</c:v>
                </c:pt>
                <c:pt idx="1278">
                  <c:v>65.486999999999995</c:v>
                </c:pt>
                <c:pt idx="1279">
                  <c:v>65.504999999999995</c:v>
                </c:pt>
                <c:pt idx="1280">
                  <c:v>65.507999999999996</c:v>
                </c:pt>
                <c:pt idx="1281">
                  <c:v>65.510000000000005</c:v>
                </c:pt>
                <c:pt idx="1282">
                  <c:v>65.510999999999996</c:v>
                </c:pt>
                <c:pt idx="1283">
                  <c:v>65.513000000000005</c:v>
                </c:pt>
                <c:pt idx="1284">
                  <c:v>65.515000000000001</c:v>
                </c:pt>
                <c:pt idx="1285">
                  <c:v>65.518000000000001</c:v>
                </c:pt>
                <c:pt idx="1286">
                  <c:v>65.52</c:v>
                </c:pt>
                <c:pt idx="1287">
                  <c:v>65.521000000000001</c:v>
                </c:pt>
                <c:pt idx="1288">
                  <c:v>65.528999999999996</c:v>
                </c:pt>
                <c:pt idx="1289">
                  <c:v>65.531999999999996</c:v>
                </c:pt>
                <c:pt idx="1290">
                  <c:v>65.531999999999996</c:v>
                </c:pt>
                <c:pt idx="1291">
                  <c:v>65.534999999999997</c:v>
                </c:pt>
                <c:pt idx="1292">
                  <c:v>65.537000000000006</c:v>
                </c:pt>
                <c:pt idx="1293">
                  <c:v>65.545000000000002</c:v>
                </c:pt>
                <c:pt idx="1294">
                  <c:v>65.546000000000006</c:v>
                </c:pt>
                <c:pt idx="1295">
                  <c:v>65.552000000000007</c:v>
                </c:pt>
                <c:pt idx="1296">
                  <c:v>65.552999999999997</c:v>
                </c:pt>
                <c:pt idx="1297">
                  <c:v>65.554000000000002</c:v>
                </c:pt>
                <c:pt idx="1298">
                  <c:v>65.563999999999993</c:v>
                </c:pt>
                <c:pt idx="1299">
                  <c:v>65.564999999999998</c:v>
                </c:pt>
                <c:pt idx="1300">
                  <c:v>65.572000000000003</c:v>
                </c:pt>
                <c:pt idx="1301">
                  <c:v>65.575000000000003</c:v>
                </c:pt>
                <c:pt idx="1302">
                  <c:v>65.578999999999994</c:v>
                </c:pt>
                <c:pt idx="1303">
                  <c:v>65.590999999999994</c:v>
                </c:pt>
                <c:pt idx="1304">
                  <c:v>65.596999999999994</c:v>
                </c:pt>
                <c:pt idx="1305">
                  <c:v>65.599999999999994</c:v>
                </c:pt>
                <c:pt idx="1306">
                  <c:v>65.602999999999994</c:v>
                </c:pt>
                <c:pt idx="1307">
                  <c:v>65.608999999999995</c:v>
                </c:pt>
                <c:pt idx="1308">
                  <c:v>65.611000000000004</c:v>
                </c:pt>
                <c:pt idx="1309">
                  <c:v>65.614000000000004</c:v>
                </c:pt>
                <c:pt idx="1310">
                  <c:v>65.616</c:v>
                </c:pt>
                <c:pt idx="1311">
                  <c:v>65.620999999999995</c:v>
                </c:pt>
                <c:pt idx="1312">
                  <c:v>65.623999999999995</c:v>
                </c:pt>
                <c:pt idx="1313">
                  <c:v>65.629000000000005</c:v>
                </c:pt>
                <c:pt idx="1314">
                  <c:v>65.632999999999996</c:v>
                </c:pt>
                <c:pt idx="1315">
                  <c:v>65.635999999999996</c:v>
                </c:pt>
                <c:pt idx="1316">
                  <c:v>65.637</c:v>
                </c:pt>
                <c:pt idx="1317">
                  <c:v>65.643000000000001</c:v>
                </c:pt>
                <c:pt idx="1318">
                  <c:v>65.644999999999996</c:v>
                </c:pt>
                <c:pt idx="1319">
                  <c:v>65.647999999999996</c:v>
                </c:pt>
                <c:pt idx="1320">
                  <c:v>65.649000000000001</c:v>
                </c:pt>
                <c:pt idx="1321">
                  <c:v>65.655000000000001</c:v>
                </c:pt>
                <c:pt idx="1322">
                  <c:v>65.658000000000001</c:v>
                </c:pt>
                <c:pt idx="1323">
                  <c:v>65.662000000000006</c:v>
                </c:pt>
                <c:pt idx="1324">
                  <c:v>65.665000000000006</c:v>
                </c:pt>
                <c:pt idx="1325">
                  <c:v>65.668999999999997</c:v>
                </c:pt>
                <c:pt idx="1326">
                  <c:v>65.674999999999997</c:v>
                </c:pt>
                <c:pt idx="1327">
                  <c:v>65.677999999999997</c:v>
                </c:pt>
                <c:pt idx="1328">
                  <c:v>65.680999999999997</c:v>
                </c:pt>
                <c:pt idx="1329">
                  <c:v>65.682000000000002</c:v>
                </c:pt>
                <c:pt idx="1330">
                  <c:v>65.685000000000002</c:v>
                </c:pt>
                <c:pt idx="1331">
                  <c:v>65.700999999999993</c:v>
                </c:pt>
                <c:pt idx="1332">
                  <c:v>65.701999999999998</c:v>
                </c:pt>
                <c:pt idx="1333">
                  <c:v>65.703999999999994</c:v>
                </c:pt>
                <c:pt idx="1334">
                  <c:v>65.713999999999999</c:v>
                </c:pt>
                <c:pt idx="1335">
                  <c:v>65.715000000000003</c:v>
                </c:pt>
                <c:pt idx="1336">
                  <c:v>65.718000000000004</c:v>
                </c:pt>
                <c:pt idx="1337">
                  <c:v>65.72</c:v>
                </c:pt>
                <c:pt idx="1338">
                  <c:v>65.728999999999999</c:v>
                </c:pt>
                <c:pt idx="1339">
                  <c:v>65.738</c:v>
                </c:pt>
                <c:pt idx="1340">
                  <c:v>65.748999999999995</c:v>
                </c:pt>
                <c:pt idx="1341">
                  <c:v>65.754000000000005</c:v>
                </c:pt>
                <c:pt idx="1342">
                  <c:v>65.760000000000005</c:v>
                </c:pt>
                <c:pt idx="1343">
                  <c:v>65.762</c:v>
                </c:pt>
                <c:pt idx="1344">
                  <c:v>65.77</c:v>
                </c:pt>
                <c:pt idx="1345">
                  <c:v>65.774000000000001</c:v>
                </c:pt>
                <c:pt idx="1346">
                  <c:v>65.793000000000006</c:v>
                </c:pt>
                <c:pt idx="1347">
                  <c:v>65.804000000000002</c:v>
                </c:pt>
                <c:pt idx="1348">
                  <c:v>65.805999999999997</c:v>
                </c:pt>
                <c:pt idx="1349">
                  <c:v>65.816000000000003</c:v>
                </c:pt>
                <c:pt idx="1350">
                  <c:v>65.822999999999993</c:v>
                </c:pt>
                <c:pt idx="1351">
                  <c:v>65.828999999999994</c:v>
                </c:pt>
                <c:pt idx="1352">
                  <c:v>65.831999999999994</c:v>
                </c:pt>
                <c:pt idx="1353">
                  <c:v>65.837999999999994</c:v>
                </c:pt>
                <c:pt idx="1354">
                  <c:v>65.867000000000004</c:v>
                </c:pt>
                <c:pt idx="1355">
                  <c:v>65.869</c:v>
                </c:pt>
                <c:pt idx="1356">
                  <c:v>65.88</c:v>
                </c:pt>
                <c:pt idx="1357">
                  <c:v>65.893000000000001</c:v>
                </c:pt>
                <c:pt idx="1358">
                  <c:v>65.903000000000006</c:v>
                </c:pt>
                <c:pt idx="1359">
                  <c:v>65.91</c:v>
                </c:pt>
                <c:pt idx="1360">
                  <c:v>65.912000000000006</c:v>
                </c:pt>
                <c:pt idx="1361">
                  <c:v>65.914000000000001</c:v>
                </c:pt>
                <c:pt idx="1362">
                  <c:v>65.921999999999997</c:v>
                </c:pt>
                <c:pt idx="1363">
                  <c:v>65.923000000000002</c:v>
                </c:pt>
                <c:pt idx="1364">
                  <c:v>65.927999999999997</c:v>
                </c:pt>
                <c:pt idx="1365">
                  <c:v>65.932000000000002</c:v>
                </c:pt>
                <c:pt idx="1366">
                  <c:v>65.933000000000007</c:v>
                </c:pt>
                <c:pt idx="1367">
                  <c:v>65.935000000000002</c:v>
                </c:pt>
                <c:pt idx="1368">
                  <c:v>65.944999999999993</c:v>
                </c:pt>
                <c:pt idx="1369">
                  <c:v>65.947000000000003</c:v>
                </c:pt>
                <c:pt idx="1370">
                  <c:v>65.948999999999998</c:v>
                </c:pt>
                <c:pt idx="1371">
                  <c:v>65.95</c:v>
                </c:pt>
                <c:pt idx="1372">
                  <c:v>65.950999999999993</c:v>
                </c:pt>
                <c:pt idx="1373">
                  <c:v>65.954999999999998</c:v>
                </c:pt>
                <c:pt idx="1374">
                  <c:v>65.957999999999998</c:v>
                </c:pt>
                <c:pt idx="1375">
                  <c:v>65.959999999999994</c:v>
                </c:pt>
                <c:pt idx="1376">
                  <c:v>65.960999999999999</c:v>
                </c:pt>
                <c:pt idx="1377">
                  <c:v>65.963999999999999</c:v>
                </c:pt>
                <c:pt idx="1378">
                  <c:v>65.965999999999994</c:v>
                </c:pt>
                <c:pt idx="1379">
                  <c:v>65.968999999999994</c:v>
                </c:pt>
                <c:pt idx="1380">
                  <c:v>65.971000000000004</c:v>
                </c:pt>
                <c:pt idx="1381">
                  <c:v>65.971999999999994</c:v>
                </c:pt>
                <c:pt idx="1382">
                  <c:v>65.974999999999994</c:v>
                </c:pt>
                <c:pt idx="1383">
                  <c:v>65.975999999999999</c:v>
                </c:pt>
                <c:pt idx="1384">
                  <c:v>65.977999999999994</c:v>
                </c:pt>
                <c:pt idx="1385">
                  <c:v>65.981999999999999</c:v>
                </c:pt>
                <c:pt idx="1386">
                  <c:v>65.983999999999995</c:v>
                </c:pt>
                <c:pt idx="1387">
                  <c:v>65.984999999999999</c:v>
                </c:pt>
                <c:pt idx="1388">
                  <c:v>65.989999999999995</c:v>
                </c:pt>
                <c:pt idx="1389">
                  <c:v>65.992000000000004</c:v>
                </c:pt>
                <c:pt idx="1390">
                  <c:v>65.994</c:v>
                </c:pt>
                <c:pt idx="1391">
                  <c:v>66.001000000000005</c:v>
                </c:pt>
                <c:pt idx="1392">
                  <c:v>66.001999999999995</c:v>
                </c:pt>
                <c:pt idx="1393">
                  <c:v>66.006</c:v>
                </c:pt>
                <c:pt idx="1394">
                  <c:v>66.010000000000005</c:v>
                </c:pt>
                <c:pt idx="1395">
                  <c:v>66.021000000000001</c:v>
                </c:pt>
                <c:pt idx="1396">
                  <c:v>66.021000000000001</c:v>
                </c:pt>
                <c:pt idx="1397">
                  <c:v>66.022000000000006</c:v>
                </c:pt>
                <c:pt idx="1398">
                  <c:v>66.037000000000006</c:v>
                </c:pt>
                <c:pt idx="1399">
                  <c:v>66.037999999999997</c:v>
                </c:pt>
                <c:pt idx="1400">
                  <c:v>66.039000000000001</c:v>
                </c:pt>
                <c:pt idx="1401">
                  <c:v>66.042000000000002</c:v>
                </c:pt>
                <c:pt idx="1402">
                  <c:v>66.046000000000006</c:v>
                </c:pt>
                <c:pt idx="1403">
                  <c:v>66.046999999999997</c:v>
                </c:pt>
                <c:pt idx="1404">
                  <c:v>66.055000000000007</c:v>
                </c:pt>
                <c:pt idx="1405">
                  <c:v>66.055999999999997</c:v>
                </c:pt>
                <c:pt idx="1406">
                  <c:v>66.057000000000002</c:v>
                </c:pt>
                <c:pt idx="1407">
                  <c:v>66.061999999999998</c:v>
                </c:pt>
                <c:pt idx="1408">
                  <c:v>66.063999999999993</c:v>
                </c:pt>
                <c:pt idx="1409">
                  <c:v>66.064999999999998</c:v>
                </c:pt>
                <c:pt idx="1410">
                  <c:v>66.067999999999998</c:v>
                </c:pt>
                <c:pt idx="1411">
                  <c:v>66.075999999999993</c:v>
                </c:pt>
                <c:pt idx="1412">
                  <c:v>66.087999999999994</c:v>
                </c:pt>
                <c:pt idx="1413">
                  <c:v>66.088999999999999</c:v>
                </c:pt>
                <c:pt idx="1414">
                  <c:v>66.090999999999994</c:v>
                </c:pt>
                <c:pt idx="1415">
                  <c:v>66.091999999999999</c:v>
                </c:pt>
                <c:pt idx="1416">
                  <c:v>66.096999999999994</c:v>
                </c:pt>
                <c:pt idx="1417">
                  <c:v>66.103999999999999</c:v>
                </c:pt>
                <c:pt idx="1418">
                  <c:v>66.105999999999995</c:v>
                </c:pt>
                <c:pt idx="1419">
                  <c:v>66.120999999999995</c:v>
                </c:pt>
                <c:pt idx="1420">
                  <c:v>66.123000000000005</c:v>
                </c:pt>
                <c:pt idx="1421">
                  <c:v>66.125</c:v>
                </c:pt>
                <c:pt idx="1422">
                  <c:v>66.126999999999995</c:v>
                </c:pt>
                <c:pt idx="1423">
                  <c:v>66.131</c:v>
                </c:pt>
                <c:pt idx="1424">
                  <c:v>66.135999999999996</c:v>
                </c:pt>
                <c:pt idx="1425">
                  <c:v>66.138999999999996</c:v>
                </c:pt>
                <c:pt idx="1426">
                  <c:v>66.14</c:v>
                </c:pt>
                <c:pt idx="1427">
                  <c:v>66.141000000000005</c:v>
                </c:pt>
                <c:pt idx="1428">
                  <c:v>66.149000000000001</c:v>
                </c:pt>
                <c:pt idx="1429">
                  <c:v>66.159000000000006</c:v>
                </c:pt>
                <c:pt idx="1430">
                  <c:v>66.162000000000006</c:v>
                </c:pt>
                <c:pt idx="1431">
                  <c:v>66.165000000000006</c:v>
                </c:pt>
                <c:pt idx="1432">
                  <c:v>66.168999999999997</c:v>
                </c:pt>
                <c:pt idx="1433">
                  <c:v>66.17</c:v>
                </c:pt>
                <c:pt idx="1434">
                  <c:v>66.174000000000007</c:v>
                </c:pt>
                <c:pt idx="1435">
                  <c:v>66.177000000000007</c:v>
                </c:pt>
                <c:pt idx="1436">
                  <c:v>66.180000000000007</c:v>
                </c:pt>
                <c:pt idx="1437">
                  <c:v>66.191000000000003</c:v>
                </c:pt>
                <c:pt idx="1438">
                  <c:v>66.194000000000003</c:v>
                </c:pt>
                <c:pt idx="1439">
                  <c:v>66.195999999999998</c:v>
                </c:pt>
                <c:pt idx="1440">
                  <c:v>66.197999999999993</c:v>
                </c:pt>
                <c:pt idx="1441">
                  <c:v>66.200999999999993</c:v>
                </c:pt>
                <c:pt idx="1442">
                  <c:v>66.201999999999998</c:v>
                </c:pt>
                <c:pt idx="1443">
                  <c:v>66.204999999999998</c:v>
                </c:pt>
                <c:pt idx="1444">
                  <c:v>66.209000000000003</c:v>
                </c:pt>
                <c:pt idx="1445">
                  <c:v>66.212999999999994</c:v>
                </c:pt>
                <c:pt idx="1446">
                  <c:v>66.216999999999999</c:v>
                </c:pt>
                <c:pt idx="1447">
                  <c:v>66.22</c:v>
                </c:pt>
                <c:pt idx="1448">
                  <c:v>66.227000000000004</c:v>
                </c:pt>
                <c:pt idx="1449">
                  <c:v>66.23</c:v>
                </c:pt>
                <c:pt idx="1450">
                  <c:v>66.231999999999999</c:v>
                </c:pt>
                <c:pt idx="1451">
                  <c:v>66.239000000000004</c:v>
                </c:pt>
                <c:pt idx="1452">
                  <c:v>66.247</c:v>
                </c:pt>
                <c:pt idx="1453">
                  <c:v>66.251000000000005</c:v>
                </c:pt>
                <c:pt idx="1454">
                  <c:v>66.251999999999995</c:v>
                </c:pt>
                <c:pt idx="1455">
                  <c:v>66.254999999999995</c:v>
                </c:pt>
                <c:pt idx="1456">
                  <c:v>66.259</c:v>
                </c:pt>
                <c:pt idx="1457">
                  <c:v>66.263999999999996</c:v>
                </c:pt>
                <c:pt idx="1458">
                  <c:v>66.265000000000001</c:v>
                </c:pt>
                <c:pt idx="1459">
                  <c:v>66.268000000000001</c:v>
                </c:pt>
                <c:pt idx="1460">
                  <c:v>66.27</c:v>
                </c:pt>
                <c:pt idx="1461">
                  <c:v>66.274000000000001</c:v>
                </c:pt>
                <c:pt idx="1462">
                  <c:v>66.28</c:v>
                </c:pt>
                <c:pt idx="1463">
                  <c:v>66.281000000000006</c:v>
                </c:pt>
                <c:pt idx="1464">
                  <c:v>66.283000000000001</c:v>
                </c:pt>
                <c:pt idx="1465">
                  <c:v>66.290999999999997</c:v>
                </c:pt>
                <c:pt idx="1466">
                  <c:v>66.293999999999997</c:v>
                </c:pt>
                <c:pt idx="1467">
                  <c:v>66.295000000000002</c:v>
                </c:pt>
                <c:pt idx="1468">
                  <c:v>66.302000000000007</c:v>
                </c:pt>
                <c:pt idx="1469">
                  <c:v>66.31</c:v>
                </c:pt>
                <c:pt idx="1470">
                  <c:v>66.311000000000007</c:v>
                </c:pt>
                <c:pt idx="1471">
                  <c:v>66.313999999999993</c:v>
                </c:pt>
                <c:pt idx="1472">
                  <c:v>66.316999999999993</c:v>
                </c:pt>
                <c:pt idx="1473">
                  <c:v>66.319000000000003</c:v>
                </c:pt>
                <c:pt idx="1474">
                  <c:v>66.323999999999998</c:v>
                </c:pt>
                <c:pt idx="1475">
                  <c:v>66.326999999999998</c:v>
                </c:pt>
                <c:pt idx="1476">
                  <c:v>66.328000000000003</c:v>
                </c:pt>
                <c:pt idx="1477">
                  <c:v>66.331999999999994</c:v>
                </c:pt>
                <c:pt idx="1478">
                  <c:v>66.332999999999998</c:v>
                </c:pt>
                <c:pt idx="1479">
                  <c:v>66.337999999999994</c:v>
                </c:pt>
                <c:pt idx="1480">
                  <c:v>66.341999999999999</c:v>
                </c:pt>
                <c:pt idx="1481">
                  <c:v>66.344999999999999</c:v>
                </c:pt>
                <c:pt idx="1482">
                  <c:v>66.346000000000004</c:v>
                </c:pt>
                <c:pt idx="1483">
                  <c:v>66.346999999999994</c:v>
                </c:pt>
                <c:pt idx="1484">
                  <c:v>66.347999999999999</c:v>
                </c:pt>
                <c:pt idx="1485">
                  <c:v>66.350999999999999</c:v>
                </c:pt>
                <c:pt idx="1486">
                  <c:v>66.352000000000004</c:v>
                </c:pt>
                <c:pt idx="1487">
                  <c:v>66.356999999999999</c:v>
                </c:pt>
                <c:pt idx="1488">
                  <c:v>66.361999999999995</c:v>
                </c:pt>
                <c:pt idx="1489">
                  <c:v>66.364999999999995</c:v>
                </c:pt>
                <c:pt idx="1490">
                  <c:v>66.367999999999995</c:v>
                </c:pt>
                <c:pt idx="1491">
                  <c:v>66.369</c:v>
                </c:pt>
                <c:pt idx="1492">
                  <c:v>66.37</c:v>
                </c:pt>
                <c:pt idx="1493">
                  <c:v>66.376999999999995</c:v>
                </c:pt>
                <c:pt idx="1494">
                  <c:v>66.381</c:v>
                </c:pt>
                <c:pt idx="1495">
                  <c:v>66.388000000000005</c:v>
                </c:pt>
                <c:pt idx="1496">
                  <c:v>66.394999999999996</c:v>
                </c:pt>
                <c:pt idx="1497">
                  <c:v>66.399000000000001</c:v>
                </c:pt>
                <c:pt idx="1498">
                  <c:v>66.405000000000001</c:v>
                </c:pt>
                <c:pt idx="1499">
                  <c:v>66.41</c:v>
                </c:pt>
                <c:pt idx="1500">
                  <c:v>66.418999999999997</c:v>
                </c:pt>
                <c:pt idx="1501">
                  <c:v>66.42</c:v>
                </c:pt>
                <c:pt idx="1502">
                  <c:v>66.423000000000002</c:v>
                </c:pt>
                <c:pt idx="1503">
                  <c:v>66.424999999999997</c:v>
                </c:pt>
                <c:pt idx="1504">
                  <c:v>66.426000000000002</c:v>
                </c:pt>
                <c:pt idx="1505">
                  <c:v>66.433000000000007</c:v>
                </c:pt>
                <c:pt idx="1506">
                  <c:v>66.436000000000007</c:v>
                </c:pt>
                <c:pt idx="1507">
                  <c:v>66.441000000000003</c:v>
                </c:pt>
                <c:pt idx="1508">
                  <c:v>66.444999999999993</c:v>
                </c:pt>
                <c:pt idx="1509">
                  <c:v>66.447000000000003</c:v>
                </c:pt>
                <c:pt idx="1510">
                  <c:v>66.447999999999993</c:v>
                </c:pt>
                <c:pt idx="1511">
                  <c:v>66.45</c:v>
                </c:pt>
                <c:pt idx="1512">
                  <c:v>66.450999999999993</c:v>
                </c:pt>
                <c:pt idx="1513">
                  <c:v>66.453000000000003</c:v>
                </c:pt>
                <c:pt idx="1514">
                  <c:v>66.459000000000003</c:v>
                </c:pt>
                <c:pt idx="1515">
                  <c:v>66.460999999999999</c:v>
                </c:pt>
                <c:pt idx="1516">
                  <c:v>66.462999999999994</c:v>
                </c:pt>
                <c:pt idx="1517">
                  <c:v>66.47</c:v>
                </c:pt>
                <c:pt idx="1518">
                  <c:v>66.471999999999994</c:v>
                </c:pt>
                <c:pt idx="1519">
                  <c:v>66.48</c:v>
                </c:pt>
                <c:pt idx="1520">
                  <c:v>66.483999999999995</c:v>
                </c:pt>
                <c:pt idx="1521">
                  <c:v>66.489999999999995</c:v>
                </c:pt>
                <c:pt idx="1522">
                  <c:v>66.491</c:v>
                </c:pt>
                <c:pt idx="1523">
                  <c:v>66.495999999999995</c:v>
                </c:pt>
                <c:pt idx="1524">
                  <c:v>66.5</c:v>
                </c:pt>
                <c:pt idx="1525">
                  <c:v>66.503</c:v>
                </c:pt>
                <c:pt idx="1526">
                  <c:v>66.507999999999996</c:v>
                </c:pt>
                <c:pt idx="1527">
                  <c:v>66.510999999999996</c:v>
                </c:pt>
                <c:pt idx="1528">
                  <c:v>66.512</c:v>
                </c:pt>
                <c:pt idx="1529">
                  <c:v>66.516000000000005</c:v>
                </c:pt>
                <c:pt idx="1530">
                  <c:v>66.519000000000005</c:v>
                </c:pt>
                <c:pt idx="1531">
                  <c:v>66.52</c:v>
                </c:pt>
                <c:pt idx="1532">
                  <c:v>66.521000000000001</c:v>
                </c:pt>
                <c:pt idx="1533">
                  <c:v>66.522999999999996</c:v>
                </c:pt>
                <c:pt idx="1534">
                  <c:v>66.525000000000006</c:v>
                </c:pt>
                <c:pt idx="1535">
                  <c:v>66.528000000000006</c:v>
                </c:pt>
                <c:pt idx="1536">
                  <c:v>66.531000000000006</c:v>
                </c:pt>
                <c:pt idx="1537">
                  <c:v>66.534999999999997</c:v>
                </c:pt>
                <c:pt idx="1538">
                  <c:v>66.539000000000001</c:v>
                </c:pt>
                <c:pt idx="1539">
                  <c:v>66.540999999999997</c:v>
                </c:pt>
                <c:pt idx="1540">
                  <c:v>66.546999999999997</c:v>
                </c:pt>
                <c:pt idx="1541">
                  <c:v>66.548000000000002</c:v>
                </c:pt>
                <c:pt idx="1542">
                  <c:v>66.55</c:v>
                </c:pt>
                <c:pt idx="1543">
                  <c:v>66.56</c:v>
                </c:pt>
                <c:pt idx="1544">
                  <c:v>66.561000000000007</c:v>
                </c:pt>
                <c:pt idx="1545">
                  <c:v>66.566000000000003</c:v>
                </c:pt>
                <c:pt idx="1546">
                  <c:v>66.566999999999993</c:v>
                </c:pt>
                <c:pt idx="1547">
                  <c:v>66.572000000000003</c:v>
                </c:pt>
                <c:pt idx="1548">
                  <c:v>66.572999999999993</c:v>
                </c:pt>
                <c:pt idx="1549">
                  <c:v>66.575999999999993</c:v>
                </c:pt>
                <c:pt idx="1550">
                  <c:v>66.578999999999994</c:v>
                </c:pt>
                <c:pt idx="1551">
                  <c:v>66.582999999999998</c:v>
                </c:pt>
                <c:pt idx="1552">
                  <c:v>66.584000000000003</c:v>
                </c:pt>
                <c:pt idx="1553">
                  <c:v>66.587000000000003</c:v>
                </c:pt>
                <c:pt idx="1554">
                  <c:v>66.587999999999994</c:v>
                </c:pt>
                <c:pt idx="1555">
                  <c:v>66.588999999999999</c:v>
                </c:pt>
                <c:pt idx="1556">
                  <c:v>66.593000000000004</c:v>
                </c:pt>
                <c:pt idx="1557">
                  <c:v>66.594999999999999</c:v>
                </c:pt>
                <c:pt idx="1558">
                  <c:v>66.603999999999999</c:v>
                </c:pt>
                <c:pt idx="1559">
                  <c:v>66.605000000000004</c:v>
                </c:pt>
                <c:pt idx="1560">
                  <c:v>66.61</c:v>
                </c:pt>
                <c:pt idx="1561">
                  <c:v>66.611999999999995</c:v>
                </c:pt>
                <c:pt idx="1562">
                  <c:v>66.617000000000004</c:v>
                </c:pt>
                <c:pt idx="1563">
                  <c:v>66.617999999999995</c:v>
                </c:pt>
                <c:pt idx="1564">
                  <c:v>66.62</c:v>
                </c:pt>
                <c:pt idx="1565">
                  <c:v>66.623000000000005</c:v>
                </c:pt>
                <c:pt idx="1566">
                  <c:v>66.626000000000005</c:v>
                </c:pt>
                <c:pt idx="1567">
                  <c:v>66.628</c:v>
                </c:pt>
                <c:pt idx="1568">
                  <c:v>66.63</c:v>
                </c:pt>
                <c:pt idx="1569">
                  <c:v>66.632999999999996</c:v>
                </c:pt>
                <c:pt idx="1570">
                  <c:v>66.635000000000005</c:v>
                </c:pt>
                <c:pt idx="1571">
                  <c:v>66.637</c:v>
                </c:pt>
                <c:pt idx="1572">
                  <c:v>66.641999999999996</c:v>
                </c:pt>
                <c:pt idx="1573">
                  <c:v>66.644000000000005</c:v>
                </c:pt>
                <c:pt idx="1574">
                  <c:v>66.647000000000006</c:v>
                </c:pt>
                <c:pt idx="1575">
                  <c:v>66.647999999999996</c:v>
                </c:pt>
                <c:pt idx="1576">
                  <c:v>66.653999999999996</c:v>
                </c:pt>
                <c:pt idx="1577">
                  <c:v>66.659000000000006</c:v>
                </c:pt>
                <c:pt idx="1578">
                  <c:v>66.664000000000001</c:v>
                </c:pt>
                <c:pt idx="1579">
                  <c:v>66.665999999999997</c:v>
                </c:pt>
                <c:pt idx="1580">
                  <c:v>66.671999999999997</c:v>
                </c:pt>
                <c:pt idx="1581">
                  <c:v>66.673000000000002</c:v>
                </c:pt>
                <c:pt idx="1582">
                  <c:v>66.676000000000002</c:v>
                </c:pt>
                <c:pt idx="1583">
                  <c:v>66.680000000000007</c:v>
                </c:pt>
                <c:pt idx="1584">
                  <c:v>66.683000000000007</c:v>
                </c:pt>
                <c:pt idx="1585">
                  <c:v>66.683999999999997</c:v>
                </c:pt>
                <c:pt idx="1586">
                  <c:v>66.69</c:v>
                </c:pt>
                <c:pt idx="1587">
                  <c:v>66.691000000000003</c:v>
                </c:pt>
                <c:pt idx="1588">
                  <c:v>66.697999999999993</c:v>
                </c:pt>
                <c:pt idx="1589">
                  <c:v>66.701999999999998</c:v>
                </c:pt>
                <c:pt idx="1590">
                  <c:v>66.703000000000003</c:v>
                </c:pt>
                <c:pt idx="1591">
                  <c:v>66.706000000000003</c:v>
                </c:pt>
                <c:pt idx="1592">
                  <c:v>66.709999999999994</c:v>
                </c:pt>
                <c:pt idx="1593">
                  <c:v>66.710999999999999</c:v>
                </c:pt>
                <c:pt idx="1594">
                  <c:v>66.713999999999999</c:v>
                </c:pt>
                <c:pt idx="1595">
                  <c:v>66.715000000000003</c:v>
                </c:pt>
                <c:pt idx="1596">
                  <c:v>66.721999999999994</c:v>
                </c:pt>
                <c:pt idx="1597">
                  <c:v>66.724999999999994</c:v>
                </c:pt>
                <c:pt idx="1598">
                  <c:v>66.727000000000004</c:v>
                </c:pt>
                <c:pt idx="1599">
                  <c:v>66.733000000000004</c:v>
                </c:pt>
                <c:pt idx="1600">
                  <c:v>66.738</c:v>
                </c:pt>
                <c:pt idx="1601">
                  <c:v>66.742999999999995</c:v>
                </c:pt>
                <c:pt idx="1602">
                  <c:v>66.747</c:v>
                </c:pt>
                <c:pt idx="1603">
                  <c:v>66.748999999999995</c:v>
                </c:pt>
                <c:pt idx="1604">
                  <c:v>66.754000000000005</c:v>
                </c:pt>
                <c:pt idx="1605">
                  <c:v>66.756</c:v>
                </c:pt>
                <c:pt idx="1606">
                  <c:v>66.763000000000005</c:v>
                </c:pt>
                <c:pt idx="1607">
                  <c:v>66.768000000000001</c:v>
                </c:pt>
                <c:pt idx="1608">
                  <c:v>66.77</c:v>
                </c:pt>
                <c:pt idx="1609">
                  <c:v>66.772000000000006</c:v>
                </c:pt>
                <c:pt idx="1610">
                  <c:v>66.781000000000006</c:v>
                </c:pt>
                <c:pt idx="1611">
                  <c:v>66.786000000000001</c:v>
                </c:pt>
                <c:pt idx="1612">
                  <c:v>66.789000000000001</c:v>
                </c:pt>
                <c:pt idx="1613">
                  <c:v>66.793999999999997</c:v>
                </c:pt>
                <c:pt idx="1614">
                  <c:v>66.795000000000002</c:v>
                </c:pt>
                <c:pt idx="1615">
                  <c:v>66.796999999999997</c:v>
                </c:pt>
                <c:pt idx="1616">
                  <c:v>66.8</c:v>
                </c:pt>
                <c:pt idx="1617">
                  <c:v>66.801000000000002</c:v>
                </c:pt>
                <c:pt idx="1618">
                  <c:v>66.802000000000007</c:v>
                </c:pt>
                <c:pt idx="1619">
                  <c:v>66.808999999999997</c:v>
                </c:pt>
                <c:pt idx="1620">
                  <c:v>66.813999999999993</c:v>
                </c:pt>
                <c:pt idx="1621">
                  <c:v>66.814999999999998</c:v>
                </c:pt>
                <c:pt idx="1622">
                  <c:v>66.822999999999993</c:v>
                </c:pt>
                <c:pt idx="1623">
                  <c:v>66.825000000000003</c:v>
                </c:pt>
                <c:pt idx="1624">
                  <c:v>66.825999999999993</c:v>
                </c:pt>
                <c:pt idx="1625">
                  <c:v>66.832999999999998</c:v>
                </c:pt>
                <c:pt idx="1626">
                  <c:v>66.837000000000003</c:v>
                </c:pt>
                <c:pt idx="1627">
                  <c:v>66.838999999999999</c:v>
                </c:pt>
                <c:pt idx="1628">
                  <c:v>66.84</c:v>
                </c:pt>
                <c:pt idx="1629">
                  <c:v>66.843999999999994</c:v>
                </c:pt>
                <c:pt idx="1630">
                  <c:v>66.846000000000004</c:v>
                </c:pt>
                <c:pt idx="1631">
                  <c:v>66.849000000000004</c:v>
                </c:pt>
                <c:pt idx="1632">
                  <c:v>66.850999999999999</c:v>
                </c:pt>
                <c:pt idx="1633">
                  <c:v>66.858000000000004</c:v>
                </c:pt>
                <c:pt idx="1634">
                  <c:v>66.858999999999995</c:v>
                </c:pt>
                <c:pt idx="1635">
                  <c:v>66.870999999999995</c:v>
                </c:pt>
                <c:pt idx="1636">
                  <c:v>66.872</c:v>
                </c:pt>
                <c:pt idx="1637">
                  <c:v>66.873999999999995</c:v>
                </c:pt>
                <c:pt idx="1638">
                  <c:v>66.882000000000005</c:v>
                </c:pt>
                <c:pt idx="1639">
                  <c:v>66.884</c:v>
                </c:pt>
                <c:pt idx="1640">
                  <c:v>66.885999999999996</c:v>
                </c:pt>
                <c:pt idx="1641">
                  <c:v>66.888000000000005</c:v>
                </c:pt>
                <c:pt idx="1642">
                  <c:v>66.893000000000001</c:v>
                </c:pt>
                <c:pt idx="1643">
                  <c:v>66.897999999999996</c:v>
                </c:pt>
                <c:pt idx="1644">
                  <c:v>66.900999999999996</c:v>
                </c:pt>
                <c:pt idx="1645">
                  <c:v>66.902000000000001</c:v>
                </c:pt>
                <c:pt idx="1646">
                  <c:v>66.91</c:v>
                </c:pt>
                <c:pt idx="1647">
                  <c:v>66.915000000000006</c:v>
                </c:pt>
                <c:pt idx="1648">
                  <c:v>66.917000000000002</c:v>
                </c:pt>
                <c:pt idx="1649">
                  <c:v>66.921999999999997</c:v>
                </c:pt>
                <c:pt idx="1650">
                  <c:v>66.927999999999997</c:v>
                </c:pt>
                <c:pt idx="1651">
                  <c:v>66.933000000000007</c:v>
                </c:pt>
                <c:pt idx="1652">
                  <c:v>66.942999999999998</c:v>
                </c:pt>
                <c:pt idx="1653">
                  <c:v>66.944000000000003</c:v>
                </c:pt>
                <c:pt idx="1654">
                  <c:v>66.944999999999993</c:v>
                </c:pt>
                <c:pt idx="1655">
                  <c:v>66.947000000000003</c:v>
                </c:pt>
                <c:pt idx="1656">
                  <c:v>66.951999999999998</c:v>
                </c:pt>
                <c:pt idx="1657">
                  <c:v>66.956000000000003</c:v>
                </c:pt>
                <c:pt idx="1658">
                  <c:v>66.957999999999998</c:v>
                </c:pt>
                <c:pt idx="1659">
                  <c:v>66.959999999999994</c:v>
                </c:pt>
                <c:pt idx="1660">
                  <c:v>66.960999999999999</c:v>
                </c:pt>
                <c:pt idx="1661">
                  <c:v>66.965000000000003</c:v>
                </c:pt>
                <c:pt idx="1662">
                  <c:v>66.968999999999994</c:v>
                </c:pt>
                <c:pt idx="1663">
                  <c:v>66.977000000000004</c:v>
                </c:pt>
                <c:pt idx="1664">
                  <c:v>66.983000000000004</c:v>
                </c:pt>
                <c:pt idx="1665">
                  <c:v>66.984999999999999</c:v>
                </c:pt>
                <c:pt idx="1666">
                  <c:v>66.986999999999995</c:v>
                </c:pt>
                <c:pt idx="1667">
                  <c:v>66.989999999999995</c:v>
                </c:pt>
                <c:pt idx="1668">
                  <c:v>66.992999999999995</c:v>
                </c:pt>
                <c:pt idx="1669">
                  <c:v>66.995999999999995</c:v>
                </c:pt>
                <c:pt idx="1670">
                  <c:v>67.001999999999995</c:v>
                </c:pt>
                <c:pt idx="1671">
                  <c:v>67.003</c:v>
                </c:pt>
                <c:pt idx="1672">
                  <c:v>67.004000000000005</c:v>
                </c:pt>
                <c:pt idx="1673">
                  <c:v>67.004999999999995</c:v>
                </c:pt>
                <c:pt idx="1674">
                  <c:v>67.007000000000005</c:v>
                </c:pt>
                <c:pt idx="1675">
                  <c:v>67.007999999999996</c:v>
                </c:pt>
                <c:pt idx="1676">
                  <c:v>67.010000000000005</c:v>
                </c:pt>
                <c:pt idx="1677">
                  <c:v>67.022000000000006</c:v>
                </c:pt>
                <c:pt idx="1678">
                  <c:v>67.027000000000001</c:v>
                </c:pt>
                <c:pt idx="1679">
                  <c:v>67.034000000000006</c:v>
                </c:pt>
                <c:pt idx="1680">
                  <c:v>67.036000000000001</c:v>
                </c:pt>
                <c:pt idx="1681">
                  <c:v>67.037999999999997</c:v>
                </c:pt>
                <c:pt idx="1682">
                  <c:v>67.046000000000006</c:v>
                </c:pt>
                <c:pt idx="1683">
                  <c:v>67.048000000000002</c:v>
                </c:pt>
                <c:pt idx="1684">
                  <c:v>67.05</c:v>
                </c:pt>
                <c:pt idx="1685">
                  <c:v>67.052000000000007</c:v>
                </c:pt>
                <c:pt idx="1686">
                  <c:v>67.055000000000007</c:v>
                </c:pt>
                <c:pt idx="1687">
                  <c:v>67.057000000000002</c:v>
                </c:pt>
                <c:pt idx="1688">
                  <c:v>67.058000000000007</c:v>
                </c:pt>
                <c:pt idx="1689">
                  <c:v>67.063999999999993</c:v>
                </c:pt>
                <c:pt idx="1690">
                  <c:v>67.072999999999993</c:v>
                </c:pt>
                <c:pt idx="1691">
                  <c:v>67.078000000000003</c:v>
                </c:pt>
                <c:pt idx="1692">
                  <c:v>67.081000000000003</c:v>
                </c:pt>
                <c:pt idx="1693">
                  <c:v>67.084000000000003</c:v>
                </c:pt>
                <c:pt idx="1694">
                  <c:v>67.087000000000003</c:v>
                </c:pt>
                <c:pt idx="1695">
                  <c:v>67.093000000000004</c:v>
                </c:pt>
                <c:pt idx="1696">
                  <c:v>67.094999999999999</c:v>
                </c:pt>
                <c:pt idx="1697">
                  <c:v>67.097999999999999</c:v>
                </c:pt>
                <c:pt idx="1698">
                  <c:v>67.102999999999994</c:v>
                </c:pt>
                <c:pt idx="1699">
                  <c:v>67.105000000000004</c:v>
                </c:pt>
                <c:pt idx="1700">
                  <c:v>67.105999999999995</c:v>
                </c:pt>
                <c:pt idx="1701">
                  <c:v>67.108999999999995</c:v>
                </c:pt>
                <c:pt idx="1702">
                  <c:v>67.114999999999995</c:v>
                </c:pt>
                <c:pt idx="1703">
                  <c:v>67.119</c:v>
                </c:pt>
                <c:pt idx="1704">
                  <c:v>67.122</c:v>
                </c:pt>
                <c:pt idx="1705">
                  <c:v>67.129000000000005</c:v>
                </c:pt>
                <c:pt idx="1706">
                  <c:v>67.134</c:v>
                </c:pt>
                <c:pt idx="1707">
                  <c:v>67.137</c:v>
                </c:pt>
                <c:pt idx="1708">
                  <c:v>67.144999999999996</c:v>
                </c:pt>
                <c:pt idx="1709">
                  <c:v>67.147000000000006</c:v>
                </c:pt>
                <c:pt idx="1710">
                  <c:v>67.150000000000006</c:v>
                </c:pt>
                <c:pt idx="1711">
                  <c:v>67.152000000000001</c:v>
                </c:pt>
                <c:pt idx="1712">
                  <c:v>67.161000000000001</c:v>
                </c:pt>
                <c:pt idx="1713">
                  <c:v>67.164000000000001</c:v>
                </c:pt>
                <c:pt idx="1714">
                  <c:v>67.165999999999997</c:v>
                </c:pt>
                <c:pt idx="1715">
                  <c:v>67.177000000000007</c:v>
                </c:pt>
                <c:pt idx="1716">
                  <c:v>67.179000000000002</c:v>
                </c:pt>
                <c:pt idx="1717">
                  <c:v>67.188000000000002</c:v>
                </c:pt>
                <c:pt idx="1718">
                  <c:v>67.19</c:v>
                </c:pt>
                <c:pt idx="1719">
                  <c:v>67.191000000000003</c:v>
                </c:pt>
                <c:pt idx="1720">
                  <c:v>67.192999999999998</c:v>
                </c:pt>
                <c:pt idx="1721">
                  <c:v>67.195999999999998</c:v>
                </c:pt>
                <c:pt idx="1722">
                  <c:v>67.203999999999994</c:v>
                </c:pt>
                <c:pt idx="1723">
                  <c:v>67.204999999999998</c:v>
                </c:pt>
                <c:pt idx="1724">
                  <c:v>67.207999999999998</c:v>
                </c:pt>
                <c:pt idx="1725">
                  <c:v>67.209999999999994</c:v>
                </c:pt>
                <c:pt idx="1726">
                  <c:v>67.218000000000004</c:v>
                </c:pt>
                <c:pt idx="1727">
                  <c:v>67.22</c:v>
                </c:pt>
                <c:pt idx="1728">
                  <c:v>67.221000000000004</c:v>
                </c:pt>
                <c:pt idx="1729">
                  <c:v>67.230999999999995</c:v>
                </c:pt>
                <c:pt idx="1730">
                  <c:v>67.233999999999995</c:v>
                </c:pt>
                <c:pt idx="1731">
                  <c:v>67.234999999999999</c:v>
                </c:pt>
                <c:pt idx="1732">
                  <c:v>67.236999999999995</c:v>
                </c:pt>
                <c:pt idx="1733">
                  <c:v>67.239000000000004</c:v>
                </c:pt>
                <c:pt idx="1734">
                  <c:v>67.245000000000005</c:v>
                </c:pt>
                <c:pt idx="1735">
                  <c:v>67.248000000000005</c:v>
                </c:pt>
                <c:pt idx="1736">
                  <c:v>67.253</c:v>
                </c:pt>
                <c:pt idx="1737">
                  <c:v>67.254999999999995</c:v>
                </c:pt>
                <c:pt idx="1738">
                  <c:v>67.265000000000001</c:v>
                </c:pt>
                <c:pt idx="1739">
                  <c:v>67.27</c:v>
                </c:pt>
                <c:pt idx="1740">
                  <c:v>67.278999999999996</c:v>
                </c:pt>
                <c:pt idx="1741">
                  <c:v>67.289000000000001</c:v>
                </c:pt>
                <c:pt idx="1742">
                  <c:v>67.290000000000006</c:v>
                </c:pt>
                <c:pt idx="1743">
                  <c:v>67.290999999999997</c:v>
                </c:pt>
                <c:pt idx="1744">
                  <c:v>67.296000000000006</c:v>
                </c:pt>
                <c:pt idx="1745">
                  <c:v>67.302000000000007</c:v>
                </c:pt>
                <c:pt idx="1746">
                  <c:v>67.308000000000007</c:v>
                </c:pt>
                <c:pt idx="1747">
                  <c:v>67.308999999999997</c:v>
                </c:pt>
                <c:pt idx="1748">
                  <c:v>67.31</c:v>
                </c:pt>
                <c:pt idx="1749">
                  <c:v>67.313999999999993</c:v>
                </c:pt>
                <c:pt idx="1750">
                  <c:v>67.316000000000003</c:v>
                </c:pt>
                <c:pt idx="1751">
                  <c:v>67.317999999999998</c:v>
                </c:pt>
                <c:pt idx="1752">
                  <c:v>67.319999999999993</c:v>
                </c:pt>
                <c:pt idx="1753">
                  <c:v>67.322000000000003</c:v>
                </c:pt>
                <c:pt idx="1754">
                  <c:v>67.328000000000003</c:v>
                </c:pt>
                <c:pt idx="1755">
                  <c:v>67.33</c:v>
                </c:pt>
                <c:pt idx="1756">
                  <c:v>67.331000000000003</c:v>
                </c:pt>
                <c:pt idx="1757">
                  <c:v>67.331999999999994</c:v>
                </c:pt>
                <c:pt idx="1758">
                  <c:v>67.332999999999998</c:v>
                </c:pt>
                <c:pt idx="1759">
                  <c:v>67.334999999999994</c:v>
                </c:pt>
                <c:pt idx="1760">
                  <c:v>67.34</c:v>
                </c:pt>
                <c:pt idx="1761">
                  <c:v>67.340999999999994</c:v>
                </c:pt>
                <c:pt idx="1762">
                  <c:v>67.349000000000004</c:v>
                </c:pt>
                <c:pt idx="1763">
                  <c:v>67.358999999999995</c:v>
                </c:pt>
                <c:pt idx="1764">
                  <c:v>67.363</c:v>
                </c:pt>
                <c:pt idx="1765">
                  <c:v>67.364999999999995</c:v>
                </c:pt>
                <c:pt idx="1766">
                  <c:v>67.367000000000004</c:v>
                </c:pt>
                <c:pt idx="1767">
                  <c:v>67.369</c:v>
                </c:pt>
                <c:pt idx="1768">
                  <c:v>67.372</c:v>
                </c:pt>
                <c:pt idx="1769">
                  <c:v>67.385000000000005</c:v>
                </c:pt>
                <c:pt idx="1770">
                  <c:v>67.385999999999996</c:v>
                </c:pt>
                <c:pt idx="1771">
                  <c:v>67.388999999999996</c:v>
                </c:pt>
                <c:pt idx="1772">
                  <c:v>67.391000000000005</c:v>
                </c:pt>
                <c:pt idx="1773">
                  <c:v>67.393000000000001</c:v>
                </c:pt>
                <c:pt idx="1774">
                  <c:v>67.396000000000001</c:v>
                </c:pt>
                <c:pt idx="1775">
                  <c:v>67.397000000000006</c:v>
                </c:pt>
                <c:pt idx="1776">
                  <c:v>67.397999999999996</c:v>
                </c:pt>
                <c:pt idx="1777">
                  <c:v>67.400000000000006</c:v>
                </c:pt>
                <c:pt idx="1778">
                  <c:v>67.406999999999996</c:v>
                </c:pt>
                <c:pt idx="1779">
                  <c:v>67.408000000000001</c:v>
                </c:pt>
                <c:pt idx="1780">
                  <c:v>67.412000000000006</c:v>
                </c:pt>
                <c:pt idx="1781">
                  <c:v>67.415999999999997</c:v>
                </c:pt>
                <c:pt idx="1782">
                  <c:v>67.421000000000006</c:v>
                </c:pt>
                <c:pt idx="1783">
                  <c:v>67.427999999999997</c:v>
                </c:pt>
                <c:pt idx="1784">
                  <c:v>67.430999999999997</c:v>
                </c:pt>
                <c:pt idx="1785">
                  <c:v>67.432000000000002</c:v>
                </c:pt>
                <c:pt idx="1786">
                  <c:v>67.438000000000002</c:v>
                </c:pt>
                <c:pt idx="1787">
                  <c:v>67.444999999999993</c:v>
                </c:pt>
                <c:pt idx="1788">
                  <c:v>67.447999999999993</c:v>
                </c:pt>
                <c:pt idx="1789">
                  <c:v>67.454999999999998</c:v>
                </c:pt>
                <c:pt idx="1790">
                  <c:v>67.459999999999994</c:v>
                </c:pt>
                <c:pt idx="1791">
                  <c:v>67.460999999999999</c:v>
                </c:pt>
                <c:pt idx="1792">
                  <c:v>67.477999999999994</c:v>
                </c:pt>
                <c:pt idx="1793">
                  <c:v>67.484999999999999</c:v>
                </c:pt>
                <c:pt idx="1794">
                  <c:v>67.486000000000004</c:v>
                </c:pt>
                <c:pt idx="1795">
                  <c:v>67.492000000000004</c:v>
                </c:pt>
                <c:pt idx="1796">
                  <c:v>67.5</c:v>
                </c:pt>
                <c:pt idx="1797">
                  <c:v>67.52</c:v>
                </c:pt>
                <c:pt idx="1798">
                  <c:v>67.533000000000001</c:v>
                </c:pt>
                <c:pt idx="1799">
                  <c:v>67.537000000000006</c:v>
                </c:pt>
                <c:pt idx="1800">
                  <c:v>67.548000000000002</c:v>
                </c:pt>
                <c:pt idx="1801">
                  <c:v>67.549000000000007</c:v>
                </c:pt>
                <c:pt idx="1802">
                  <c:v>67.55</c:v>
                </c:pt>
                <c:pt idx="1803">
                  <c:v>67.552999999999997</c:v>
                </c:pt>
                <c:pt idx="1804">
                  <c:v>67.557000000000002</c:v>
                </c:pt>
                <c:pt idx="1805">
                  <c:v>67.563000000000002</c:v>
                </c:pt>
                <c:pt idx="1806">
                  <c:v>67.566999999999993</c:v>
                </c:pt>
                <c:pt idx="1807">
                  <c:v>67.569000000000003</c:v>
                </c:pt>
                <c:pt idx="1808">
                  <c:v>67.573999999999998</c:v>
                </c:pt>
                <c:pt idx="1809">
                  <c:v>67.575999999999993</c:v>
                </c:pt>
                <c:pt idx="1810">
                  <c:v>67.584999999999994</c:v>
                </c:pt>
                <c:pt idx="1811">
                  <c:v>67.590999999999994</c:v>
                </c:pt>
                <c:pt idx="1812">
                  <c:v>67.596999999999994</c:v>
                </c:pt>
                <c:pt idx="1813">
                  <c:v>67.599000000000004</c:v>
                </c:pt>
                <c:pt idx="1814">
                  <c:v>67.599999999999994</c:v>
                </c:pt>
                <c:pt idx="1815">
                  <c:v>67.602999999999994</c:v>
                </c:pt>
                <c:pt idx="1816">
                  <c:v>67.605000000000004</c:v>
                </c:pt>
                <c:pt idx="1817">
                  <c:v>67.608999999999995</c:v>
                </c:pt>
                <c:pt idx="1818">
                  <c:v>67.626999999999995</c:v>
                </c:pt>
                <c:pt idx="1819">
                  <c:v>67.629000000000005</c:v>
                </c:pt>
                <c:pt idx="1820">
                  <c:v>67.631</c:v>
                </c:pt>
                <c:pt idx="1821">
                  <c:v>67.632999999999996</c:v>
                </c:pt>
                <c:pt idx="1822">
                  <c:v>67.637</c:v>
                </c:pt>
                <c:pt idx="1823">
                  <c:v>67.638999999999996</c:v>
                </c:pt>
                <c:pt idx="1824">
                  <c:v>67.647000000000006</c:v>
                </c:pt>
                <c:pt idx="1825">
                  <c:v>67.647999999999996</c:v>
                </c:pt>
                <c:pt idx="1826">
                  <c:v>67.659000000000006</c:v>
                </c:pt>
                <c:pt idx="1827">
                  <c:v>67.671000000000006</c:v>
                </c:pt>
                <c:pt idx="1828">
                  <c:v>67.677999999999997</c:v>
                </c:pt>
                <c:pt idx="1829">
                  <c:v>67.688000000000002</c:v>
                </c:pt>
                <c:pt idx="1830">
                  <c:v>67.691000000000003</c:v>
                </c:pt>
                <c:pt idx="1831">
                  <c:v>67.692999999999998</c:v>
                </c:pt>
                <c:pt idx="1832">
                  <c:v>67.697000000000003</c:v>
                </c:pt>
                <c:pt idx="1833">
                  <c:v>67.698999999999998</c:v>
                </c:pt>
                <c:pt idx="1834">
                  <c:v>67.700999999999993</c:v>
                </c:pt>
                <c:pt idx="1835">
                  <c:v>67.703999999999994</c:v>
                </c:pt>
                <c:pt idx="1836">
                  <c:v>67.706000000000003</c:v>
                </c:pt>
                <c:pt idx="1837">
                  <c:v>67.707999999999998</c:v>
                </c:pt>
                <c:pt idx="1838">
                  <c:v>67.709000000000003</c:v>
                </c:pt>
                <c:pt idx="1839">
                  <c:v>67.709999999999994</c:v>
                </c:pt>
                <c:pt idx="1840">
                  <c:v>67.712999999999994</c:v>
                </c:pt>
                <c:pt idx="1841">
                  <c:v>67.716999999999999</c:v>
                </c:pt>
                <c:pt idx="1842">
                  <c:v>67.72</c:v>
                </c:pt>
                <c:pt idx="1843">
                  <c:v>67.73</c:v>
                </c:pt>
                <c:pt idx="1844">
                  <c:v>67.736000000000004</c:v>
                </c:pt>
                <c:pt idx="1845">
                  <c:v>67.736999999999995</c:v>
                </c:pt>
                <c:pt idx="1846">
                  <c:v>67.744</c:v>
                </c:pt>
                <c:pt idx="1847">
                  <c:v>67.745999999999995</c:v>
                </c:pt>
                <c:pt idx="1848">
                  <c:v>67.756</c:v>
                </c:pt>
                <c:pt idx="1849">
                  <c:v>67.763000000000005</c:v>
                </c:pt>
                <c:pt idx="1850">
                  <c:v>67.765000000000001</c:v>
                </c:pt>
                <c:pt idx="1851">
                  <c:v>67.766999999999996</c:v>
                </c:pt>
                <c:pt idx="1852">
                  <c:v>67.77</c:v>
                </c:pt>
                <c:pt idx="1853">
                  <c:v>67.777000000000001</c:v>
                </c:pt>
                <c:pt idx="1854">
                  <c:v>67.781000000000006</c:v>
                </c:pt>
                <c:pt idx="1855">
                  <c:v>67.781999999999996</c:v>
                </c:pt>
                <c:pt idx="1856">
                  <c:v>67.786000000000001</c:v>
                </c:pt>
                <c:pt idx="1857">
                  <c:v>67.787000000000006</c:v>
                </c:pt>
                <c:pt idx="1858">
                  <c:v>67.787999999999997</c:v>
                </c:pt>
                <c:pt idx="1859">
                  <c:v>67.795000000000002</c:v>
                </c:pt>
                <c:pt idx="1860">
                  <c:v>67.802000000000007</c:v>
                </c:pt>
                <c:pt idx="1861">
                  <c:v>67.808000000000007</c:v>
                </c:pt>
                <c:pt idx="1862">
                  <c:v>67.814999999999998</c:v>
                </c:pt>
                <c:pt idx="1863">
                  <c:v>67.816999999999993</c:v>
                </c:pt>
                <c:pt idx="1864">
                  <c:v>67.817999999999998</c:v>
                </c:pt>
                <c:pt idx="1865">
                  <c:v>67.820999999999998</c:v>
                </c:pt>
                <c:pt idx="1866">
                  <c:v>67.822999999999993</c:v>
                </c:pt>
                <c:pt idx="1867">
                  <c:v>67.823999999999998</c:v>
                </c:pt>
                <c:pt idx="1868">
                  <c:v>67.83</c:v>
                </c:pt>
                <c:pt idx="1869">
                  <c:v>67.831999999999994</c:v>
                </c:pt>
                <c:pt idx="1870">
                  <c:v>67.832999999999998</c:v>
                </c:pt>
                <c:pt idx="1871">
                  <c:v>67.837999999999994</c:v>
                </c:pt>
                <c:pt idx="1872">
                  <c:v>67.84</c:v>
                </c:pt>
                <c:pt idx="1873">
                  <c:v>67.84</c:v>
                </c:pt>
                <c:pt idx="1874">
                  <c:v>67.841999999999999</c:v>
                </c:pt>
                <c:pt idx="1875">
                  <c:v>67.852000000000004</c:v>
                </c:pt>
                <c:pt idx="1876">
                  <c:v>67.855000000000004</c:v>
                </c:pt>
                <c:pt idx="1877">
                  <c:v>67.856999999999999</c:v>
                </c:pt>
                <c:pt idx="1878">
                  <c:v>67.864999999999995</c:v>
                </c:pt>
                <c:pt idx="1879">
                  <c:v>67.872</c:v>
                </c:pt>
                <c:pt idx="1880">
                  <c:v>67.875</c:v>
                </c:pt>
                <c:pt idx="1881">
                  <c:v>67.876999999999995</c:v>
                </c:pt>
                <c:pt idx="1882">
                  <c:v>67.88</c:v>
                </c:pt>
                <c:pt idx="1883">
                  <c:v>67.894999999999996</c:v>
                </c:pt>
                <c:pt idx="1884">
                  <c:v>67.905000000000001</c:v>
                </c:pt>
                <c:pt idx="1885">
                  <c:v>67.906000000000006</c:v>
                </c:pt>
                <c:pt idx="1886">
                  <c:v>67.908000000000001</c:v>
                </c:pt>
                <c:pt idx="1887">
                  <c:v>67.912000000000006</c:v>
                </c:pt>
                <c:pt idx="1888">
                  <c:v>67.923000000000002</c:v>
                </c:pt>
                <c:pt idx="1889">
                  <c:v>67.926000000000002</c:v>
                </c:pt>
                <c:pt idx="1890">
                  <c:v>67.929000000000002</c:v>
                </c:pt>
                <c:pt idx="1891">
                  <c:v>67.941999999999993</c:v>
                </c:pt>
                <c:pt idx="1892">
                  <c:v>67.945999999999998</c:v>
                </c:pt>
                <c:pt idx="1893">
                  <c:v>67.948999999999998</c:v>
                </c:pt>
                <c:pt idx="1894">
                  <c:v>67.951999999999998</c:v>
                </c:pt>
                <c:pt idx="1895">
                  <c:v>67.953000000000003</c:v>
                </c:pt>
                <c:pt idx="1896">
                  <c:v>67.956000000000003</c:v>
                </c:pt>
                <c:pt idx="1897">
                  <c:v>67.956999999999994</c:v>
                </c:pt>
                <c:pt idx="1898">
                  <c:v>67.960999999999999</c:v>
                </c:pt>
                <c:pt idx="1899">
                  <c:v>67.965999999999994</c:v>
                </c:pt>
                <c:pt idx="1900">
                  <c:v>67.968000000000004</c:v>
                </c:pt>
                <c:pt idx="1901">
                  <c:v>67.968999999999994</c:v>
                </c:pt>
                <c:pt idx="1902">
                  <c:v>67.971999999999994</c:v>
                </c:pt>
                <c:pt idx="1903">
                  <c:v>67.977000000000004</c:v>
                </c:pt>
                <c:pt idx="1904">
                  <c:v>67.977999999999994</c:v>
                </c:pt>
                <c:pt idx="1905">
                  <c:v>67.981999999999999</c:v>
                </c:pt>
                <c:pt idx="1906">
                  <c:v>67.984999999999999</c:v>
                </c:pt>
                <c:pt idx="1907">
                  <c:v>67.991</c:v>
                </c:pt>
                <c:pt idx="1908">
                  <c:v>67.991</c:v>
                </c:pt>
                <c:pt idx="1909">
                  <c:v>68.001000000000005</c:v>
                </c:pt>
                <c:pt idx="1910">
                  <c:v>68.004999999999995</c:v>
                </c:pt>
                <c:pt idx="1911">
                  <c:v>68.007000000000005</c:v>
                </c:pt>
                <c:pt idx="1912">
                  <c:v>68.009</c:v>
                </c:pt>
                <c:pt idx="1913">
                  <c:v>68.010000000000005</c:v>
                </c:pt>
                <c:pt idx="1914">
                  <c:v>68.010999999999996</c:v>
                </c:pt>
                <c:pt idx="1915">
                  <c:v>68.012</c:v>
                </c:pt>
                <c:pt idx="1916">
                  <c:v>68.019000000000005</c:v>
                </c:pt>
                <c:pt idx="1917">
                  <c:v>68.022999999999996</c:v>
                </c:pt>
                <c:pt idx="1918">
                  <c:v>68.024000000000001</c:v>
                </c:pt>
                <c:pt idx="1919">
                  <c:v>68.028000000000006</c:v>
                </c:pt>
                <c:pt idx="1920">
                  <c:v>68.028999999999996</c:v>
                </c:pt>
                <c:pt idx="1921">
                  <c:v>68.031000000000006</c:v>
                </c:pt>
                <c:pt idx="1922">
                  <c:v>68.031999999999996</c:v>
                </c:pt>
                <c:pt idx="1923">
                  <c:v>68.037000000000006</c:v>
                </c:pt>
                <c:pt idx="1924">
                  <c:v>68.039000000000001</c:v>
                </c:pt>
                <c:pt idx="1925">
                  <c:v>68.043000000000006</c:v>
                </c:pt>
                <c:pt idx="1926">
                  <c:v>68.045000000000002</c:v>
                </c:pt>
                <c:pt idx="1927">
                  <c:v>68.048000000000002</c:v>
                </c:pt>
                <c:pt idx="1928">
                  <c:v>68.05</c:v>
                </c:pt>
                <c:pt idx="1929">
                  <c:v>68.064999999999998</c:v>
                </c:pt>
                <c:pt idx="1930">
                  <c:v>68.067999999999998</c:v>
                </c:pt>
                <c:pt idx="1931">
                  <c:v>68.075000000000003</c:v>
                </c:pt>
                <c:pt idx="1932">
                  <c:v>68.08</c:v>
                </c:pt>
                <c:pt idx="1933">
                  <c:v>68.082999999999998</c:v>
                </c:pt>
                <c:pt idx="1934">
                  <c:v>68.085999999999999</c:v>
                </c:pt>
                <c:pt idx="1935">
                  <c:v>68.088999999999999</c:v>
                </c:pt>
                <c:pt idx="1936">
                  <c:v>68.093000000000004</c:v>
                </c:pt>
                <c:pt idx="1937">
                  <c:v>68.096000000000004</c:v>
                </c:pt>
                <c:pt idx="1938">
                  <c:v>68.100999999999999</c:v>
                </c:pt>
                <c:pt idx="1939">
                  <c:v>68.105000000000004</c:v>
                </c:pt>
                <c:pt idx="1940">
                  <c:v>68.108000000000004</c:v>
                </c:pt>
                <c:pt idx="1941">
                  <c:v>68.116</c:v>
                </c:pt>
                <c:pt idx="1942">
                  <c:v>68.12</c:v>
                </c:pt>
                <c:pt idx="1943">
                  <c:v>68.120999999999995</c:v>
                </c:pt>
                <c:pt idx="1944">
                  <c:v>68.123999999999995</c:v>
                </c:pt>
                <c:pt idx="1945">
                  <c:v>68.125</c:v>
                </c:pt>
                <c:pt idx="1946">
                  <c:v>68.132000000000005</c:v>
                </c:pt>
                <c:pt idx="1947">
                  <c:v>68.135000000000005</c:v>
                </c:pt>
                <c:pt idx="1948">
                  <c:v>68.137</c:v>
                </c:pt>
                <c:pt idx="1949">
                  <c:v>68.141999999999996</c:v>
                </c:pt>
                <c:pt idx="1950">
                  <c:v>68.143000000000001</c:v>
                </c:pt>
                <c:pt idx="1951">
                  <c:v>68.144000000000005</c:v>
                </c:pt>
                <c:pt idx="1952">
                  <c:v>68.147000000000006</c:v>
                </c:pt>
                <c:pt idx="1953">
                  <c:v>68.150999999999996</c:v>
                </c:pt>
                <c:pt idx="1954">
                  <c:v>68.16</c:v>
                </c:pt>
                <c:pt idx="1955">
                  <c:v>68.164000000000001</c:v>
                </c:pt>
                <c:pt idx="1956">
                  <c:v>68.168999999999997</c:v>
                </c:pt>
                <c:pt idx="1957">
                  <c:v>68.171999999999997</c:v>
                </c:pt>
                <c:pt idx="1958">
                  <c:v>68.174000000000007</c:v>
                </c:pt>
                <c:pt idx="1959">
                  <c:v>68.177000000000007</c:v>
                </c:pt>
                <c:pt idx="1960">
                  <c:v>68.191000000000003</c:v>
                </c:pt>
                <c:pt idx="1961">
                  <c:v>68.197999999999993</c:v>
                </c:pt>
                <c:pt idx="1962">
                  <c:v>68.200999999999993</c:v>
                </c:pt>
                <c:pt idx="1963">
                  <c:v>68.204999999999998</c:v>
                </c:pt>
                <c:pt idx="1964">
                  <c:v>68.206000000000003</c:v>
                </c:pt>
                <c:pt idx="1965">
                  <c:v>68.207999999999998</c:v>
                </c:pt>
                <c:pt idx="1966">
                  <c:v>68.212000000000003</c:v>
                </c:pt>
                <c:pt idx="1967">
                  <c:v>68.213999999999999</c:v>
                </c:pt>
                <c:pt idx="1968">
                  <c:v>68.215999999999994</c:v>
                </c:pt>
                <c:pt idx="1969">
                  <c:v>68.221000000000004</c:v>
                </c:pt>
                <c:pt idx="1970">
                  <c:v>68.221999999999994</c:v>
                </c:pt>
                <c:pt idx="1971">
                  <c:v>68.227000000000004</c:v>
                </c:pt>
                <c:pt idx="1972">
                  <c:v>68.228999999999999</c:v>
                </c:pt>
                <c:pt idx="1973">
                  <c:v>68.234999999999999</c:v>
                </c:pt>
                <c:pt idx="1974">
                  <c:v>68.245999999999995</c:v>
                </c:pt>
                <c:pt idx="1975">
                  <c:v>68.248999999999995</c:v>
                </c:pt>
                <c:pt idx="1976">
                  <c:v>68.25</c:v>
                </c:pt>
                <c:pt idx="1977">
                  <c:v>68.251000000000005</c:v>
                </c:pt>
                <c:pt idx="1978">
                  <c:v>68.254999999999995</c:v>
                </c:pt>
                <c:pt idx="1979">
                  <c:v>68.260999999999996</c:v>
                </c:pt>
                <c:pt idx="1980">
                  <c:v>68.263000000000005</c:v>
                </c:pt>
                <c:pt idx="1981">
                  <c:v>68.263999999999996</c:v>
                </c:pt>
                <c:pt idx="1982">
                  <c:v>68.265000000000001</c:v>
                </c:pt>
                <c:pt idx="1983">
                  <c:v>68.269000000000005</c:v>
                </c:pt>
                <c:pt idx="1984">
                  <c:v>68.271000000000001</c:v>
                </c:pt>
                <c:pt idx="1985">
                  <c:v>68.277000000000001</c:v>
                </c:pt>
                <c:pt idx="1986">
                  <c:v>68.281000000000006</c:v>
                </c:pt>
                <c:pt idx="1987">
                  <c:v>68.283000000000001</c:v>
                </c:pt>
                <c:pt idx="1988">
                  <c:v>68.296000000000006</c:v>
                </c:pt>
                <c:pt idx="1989">
                  <c:v>68.298000000000002</c:v>
                </c:pt>
                <c:pt idx="1990">
                  <c:v>68.3</c:v>
                </c:pt>
                <c:pt idx="1991">
                  <c:v>68.304000000000002</c:v>
                </c:pt>
                <c:pt idx="1992">
                  <c:v>68.308000000000007</c:v>
                </c:pt>
                <c:pt idx="1993">
                  <c:v>68.308999999999997</c:v>
                </c:pt>
                <c:pt idx="1994">
                  <c:v>68.311999999999998</c:v>
                </c:pt>
                <c:pt idx="1995">
                  <c:v>68.313999999999993</c:v>
                </c:pt>
                <c:pt idx="1996">
                  <c:v>68.319999999999993</c:v>
                </c:pt>
                <c:pt idx="1997">
                  <c:v>68.322000000000003</c:v>
                </c:pt>
                <c:pt idx="1998">
                  <c:v>68.328000000000003</c:v>
                </c:pt>
                <c:pt idx="1999">
                  <c:v>68.331999999999994</c:v>
                </c:pt>
                <c:pt idx="2000">
                  <c:v>68.334000000000003</c:v>
                </c:pt>
                <c:pt idx="2001">
                  <c:v>68.334999999999994</c:v>
                </c:pt>
                <c:pt idx="2002">
                  <c:v>68.338999999999999</c:v>
                </c:pt>
                <c:pt idx="2003">
                  <c:v>68.343999999999994</c:v>
                </c:pt>
                <c:pt idx="2004">
                  <c:v>68.344999999999999</c:v>
                </c:pt>
                <c:pt idx="2005">
                  <c:v>68.349999999999994</c:v>
                </c:pt>
                <c:pt idx="2006">
                  <c:v>68.352000000000004</c:v>
                </c:pt>
                <c:pt idx="2007">
                  <c:v>68.353999999999999</c:v>
                </c:pt>
                <c:pt idx="2008">
                  <c:v>68.356999999999999</c:v>
                </c:pt>
                <c:pt idx="2009">
                  <c:v>68.36</c:v>
                </c:pt>
                <c:pt idx="2010">
                  <c:v>68.363</c:v>
                </c:pt>
                <c:pt idx="2011">
                  <c:v>68.364000000000004</c:v>
                </c:pt>
                <c:pt idx="2012">
                  <c:v>68.364999999999995</c:v>
                </c:pt>
                <c:pt idx="2013">
                  <c:v>68.369</c:v>
                </c:pt>
                <c:pt idx="2014">
                  <c:v>68.370999999999995</c:v>
                </c:pt>
                <c:pt idx="2015">
                  <c:v>68.373000000000005</c:v>
                </c:pt>
                <c:pt idx="2016">
                  <c:v>68.375</c:v>
                </c:pt>
                <c:pt idx="2017">
                  <c:v>68.379000000000005</c:v>
                </c:pt>
                <c:pt idx="2018">
                  <c:v>68.382999999999996</c:v>
                </c:pt>
                <c:pt idx="2019">
                  <c:v>68.385999999999996</c:v>
                </c:pt>
                <c:pt idx="2020">
                  <c:v>68.391000000000005</c:v>
                </c:pt>
                <c:pt idx="2021">
                  <c:v>68.394000000000005</c:v>
                </c:pt>
                <c:pt idx="2022">
                  <c:v>68.396000000000001</c:v>
                </c:pt>
                <c:pt idx="2023">
                  <c:v>68.397999999999996</c:v>
                </c:pt>
                <c:pt idx="2024">
                  <c:v>68.408000000000001</c:v>
                </c:pt>
                <c:pt idx="2025">
                  <c:v>68.411000000000001</c:v>
                </c:pt>
                <c:pt idx="2026">
                  <c:v>68.415000000000006</c:v>
                </c:pt>
                <c:pt idx="2027">
                  <c:v>68.415999999999997</c:v>
                </c:pt>
                <c:pt idx="2028">
                  <c:v>68.418999999999997</c:v>
                </c:pt>
                <c:pt idx="2029">
                  <c:v>68.42</c:v>
                </c:pt>
                <c:pt idx="2030">
                  <c:v>68.421000000000006</c:v>
                </c:pt>
                <c:pt idx="2031">
                  <c:v>68.427000000000007</c:v>
                </c:pt>
                <c:pt idx="2032">
                  <c:v>68.427999999999997</c:v>
                </c:pt>
                <c:pt idx="2033">
                  <c:v>68.429000000000002</c:v>
                </c:pt>
                <c:pt idx="2034">
                  <c:v>68.435000000000002</c:v>
                </c:pt>
                <c:pt idx="2035">
                  <c:v>68.436999999999998</c:v>
                </c:pt>
                <c:pt idx="2036">
                  <c:v>68.438999999999993</c:v>
                </c:pt>
                <c:pt idx="2037">
                  <c:v>68.444000000000003</c:v>
                </c:pt>
                <c:pt idx="2038">
                  <c:v>68.445999999999998</c:v>
                </c:pt>
                <c:pt idx="2039">
                  <c:v>68.462000000000003</c:v>
                </c:pt>
                <c:pt idx="2040">
                  <c:v>68.466999999999999</c:v>
                </c:pt>
                <c:pt idx="2041">
                  <c:v>68.468000000000004</c:v>
                </c:pt>
                <c:pt idx="2042">
                  <c:v>68.474999999999994</c:v>
                </c:pt>
                <c:pt idx="2043">
                  <c:v>68.483999999999995</c:v>
                </c:pt>
                <c:pt idx="2044">
                  <c:v>68.486000000000004</c:v>
                </c:pt>
                <c:pt idx="2045">
                  <c:v>68.488</c:v>
                </c:pt>
                <c:pt idx="2046">
                  <c:v>68.491</c:v>
                </c:pt>
                <c:pt idx="2047">
                  <c:v>68.492000000000004</c:v>
                </c:pt>
                <c:pt idx="2048">
                  <c:v>68.498999999999995</c:v>
                </c:pt>
                <c:pt idx="2049">
                  <c:v>68.501000000000005</c:v>
                </c:pt>
                <c:pt idx="2050">
                  <c:v>68.507999999999996</c:v>
                </c:pt>
                <c:pt idx="2051">
                  <c:v>68.510999999999996</c:v>
                </c:pt>
                <c:pt idx="2052">
                  <c:v>68.513999999999996</c:v>
                </c:pt>
                <c:pt idx="2053">
                  <c:v>68.516999999999996</c:v>
                </c:pt>
                <c:pt idx="2054">
                  <c:v>68.518000000000001</c:v>
                </c:pt>
                <c:pt idx="2055">
                  <c:v>68.521000000000001</c:v>
                </c:pt>
                <c:pt idx="2056">
                  <c:v>68.527000000000001</c:v>
                </c:pt>
                <c:pt idx="2057">
                  <c:v>68.528999999999996</c:v>
                </c:pt>
                <c:pt idx="2058">
                  <c:v>68.53</c:v>
                </c:pt>
                <c:pt idx="2059">
                  <c:v>68.533000000000001</c:v>
                </c:pt>
                <c:pt idx="2060">
                  <c:v>68.534999999999997</c:v>
                </c:pt>
                <c:pt idx="2061">
                  <c:v>68.537000000000006</c:v>
                </c:pt>
                <c:pt idx="2062">
                  <c:v>68.537999999999997</c:v>
                </c:pt>
                <c:pt idx="2063">
                  <c:v>68.540000000000006</c:v>
                </c:pt>
                <c:pt idx="2064">
                  <c:v>68.543000000000006</c:v>
                </c:pt>
                <c:pt idx="2065">
                  <c:v>68.545000000000002</c:v>
                </c:pt>
                <c:pt idx="2066">
                  <c:v>68.552000000000007</c:v>
                </c:pt>
                <c:pt idx="2067">
                  <c:v>68.555000000000007</c:v>
                </c:pt>
                <c:pt idx="2068">
                  <c:v>68.561000000000007</c:v>
                </c:pt>
                <c:pt idx="2069">
                  <c:v>68.563000000000002</c:v>
                </c:pt>
                <c:pt idx="2070">
                  <c:v>68.569999999999993</c:v>
                </c:pt>
                <c:pt idx="2071">
                  <c:v>68.570999999999998</c:v>
                </c:pt>
                <c:pt idx="2072">
                  <c:v>68.573999999999998</c:v>
                </c:pt>
                <c:pt idx="2073">
                  <c:v>68.578000000000003</c:v>
                </c:pt>
                <c:pt idx="2074">
                  <c:v>68.585999999999999</c:v>
                </c:pt>
                <c:pt idx="2075">
                  <c:v>68.59</c:v>
                </c:pt>
                <c:pt idx="2076">
                  <c:v>68.593999999999994</c:v>
                </c:pt>
                <c:pt idx="2077">
                  <c:v>68.596000000000004</c:v>
                </c:pt>
                <c:pt idx="2078">
                  <c:v>68.596999999999994</c:v>
                </c:pt>
                <c:pt idx="2079">
                  <c:v>68.599999999999994</c:v>
                </c:pt>
                <c:pt idx="2080">
                  <c:v>68.611999999999995</c:v>
                </c:pt>
                <c:pt idx="2081">
                  <c:v>68.619</c:v>
                </c:pt>
                <c:pt idx="2082">
                  <c:v>68.622</c:v>
                </c:pt>
                <c:pt idx="2083">
                  <c:v>68.625</c:v>
                </c:pt>
                <c:pt idx="2084">
                  <c:v>68.628</c:v>
                </c:pt>
                <c:pt idx="2085">
                  <c:v>68.631</c:v>
                </c:pt>
                <c:pt idx="2086">
                  <c:v>68.632999999999996</c:v>
                </c:pt>
                <c:pt idx="2087">
                  <c:v>68.635000000000005</c:v>
                </c:pt>
                <c:pt idx="2088">
                  <c:v>68.635999999999996</c:v>
                </c:pt>
                <c:pt idx="2089">
                  <c:v>68.637</c:v>
                </c:pt>
                <c:pt idx="2090">
                  <c:v>68.638999999999996</c:v>
                </c:pt>
                <c:pt idx="2091">
                  <c:v>68.644999999999996</c:v>
                </c:pt>
                <c:pt idx="2092">
                  <c:v>68.646000000000001</c:v>
                </c:pt>
                <c:pt idx="2093">
                  <c:v>68.649000000000001</c:v>
                </c:pt>
                <c:pt idx="2094">
                  <c:v>68.650999999999996</c:v>
                </c:pt>
                <c:pt idx="2095">
                  <c:v>68.656000000000006</c:v>
                </c:pt>
                <c:pt idx="2096">
                  <c:v>68.659000000000006</c:v>
                </c:pt>
                <c:pt idx="2097">
                  <c:v>68.665999999999997</c:v>
                </c:pt>
                <c:pt idx="2098">
                  <c:v>68.668999999999997</c:v>
                </c:pt>
                <c:pt idx="2099">
                  <c:v>68.67</c:v>
                </c:pt>
                <c:pt idx="2100">
                  <c:v>68.671999999999997</c:v>
                </c:pt>
                <c:pt idx="2101">
                  <c:v>68.682000000000002</c:v>
                </c:pt>
                <c:pt idx="2102">
                  <c:v>68.683000000000007</c:v>
                </c:pt>
                <c:pt idx="2103">
                  <c:v>68.69</c:v>
                </c:pt>
                <c:pt idx="2104">
                  <c:v>68.691999999999993</c:v>
                </c:pt>
                <c:pt idx="2105">
                  <c:v>68.692999999999998</c:v>
                </c:pt>
                <c:pt idx="2106">
                  <c:v>68.694999999999993</c:v>
                </c:pt>
                <c:pt idx="2107">
                  <c:v>68.697000000000003</c:v>
                </c:pt>
                <c:pt idx="2108">
                  <c:v>68.698999999999998</c:v>
                </c:pt>
                <c:pt idx="2109">
                  <c:v>68.700999999999993</c:v>
                </c:pt>
                <c:pt idx="2110">
                  <c:v>68.703999999999994</c:v>
                </c:pt>
                <c:pt idx="2111">
                  <c:v>68.706999999999994</c:v>
                </c:pt>
                <c:pt idx="2112">
                  <c:v>68.715000000000003</c:v>
                </c:pt>
                <c:pt idx="2113">
                  <c:v>68.718000000000004</c:v>
                </c:pt>
                <c:pt idx="2114">
                  <c:v>68.718999999999994</c:v>
                </c:pt>
                <c:pt idx="2115">
                  <c:v>68.727999999999994</c:v>
                </c:pt>
                <c:pt idx="2116">
                  <c:v>68.731999999999999</c:v>
                </c:pt>
                <c:pt idx="2117">
                  <c:v>68.736000000000004</c:v>
                </c:pt>
                <c:pt idx="2118">
                  <c:v>68.739000000000004</c:v>
                </c:pt>
                <c:pt idx="2119">
                  <c:v>68.742000000000004</c:v>
                </c:pt>
                <c:pt idx="2120">
                  <c:v>68.744</c:v>
                </c:pt>
                <c:pt idx="2121">
                  <c:v>68.751999999999995</c:v>
                </c:pt>
                <c:pt idx="2122">
                  <c:v>68.753</c:v>
                </c:pt>
                <c:pt idx="2123">
                  <c:v>68.757000000000005</c:v>
                </c:pt>
                <c:pt idx="2124">
                  <c:v>68.763999999999996</c:v>
                </c:pt>
                <c:pt idx="2125">
                  <c:v>68.765000000000001</c:v>
                </c:pt>
                <c:pt idx="2126">
                  <c:v>68.766999999999996</c:v>
                </c:pt>
                <c:pt idx="2127">
                  <c:v>68.77</c:v>
                </c:pt>
                <c:pt idx="2128">
                  <c:v>68.772000000000006</c:v>
                </c:pt>
                <c:pt idx="2129">
                  <c:v>68.775999999999996</c:v>
                </c:pt>
                <c:pt idx="2130">
                  <c:v>68.778000000000006</c:v>
                </c:pt>
                <c:pt idx="2131">
                  <c:v>68.78</c:v>
                </c:pt>
                <c:pt idx="2132">
                  <c:v>68.783000000000001</c:v>
                </c:pt>
                <c:pt idx="2133">
                  <c:v>68.784999999999997</c:v>
                </c:pt>
                <c:pt idx="2134">
                  <c:v>68.789000000000001</c:v>
                </c:pt>
                <c:pt idx="2135">
                  <c:v>68.792000000000002</c:v>
                </c:pt>
                <c:pt idx="2136">
                  <c:v>68.796000000000006</c:v>
                </c:pt>
                <c:pt idx="2137">
                  <c:v>68.801000000000002</c:v>
                </c:pt>
                <c:pt idx="2138">
                  <c:v>68.802999999999997</c:v>
                </c:pt>
                <c:pt idx="2139">
                  <c:v>68.805000000000007</c:v>
                </c:pt>
                <c:pt idx="2140">
                  <c:v>68.81</c:v>
                </c:pt>
                <c:pt idx="2141">
                  <c:v>68.811000000000007</c:v>
                </c:pt>
                <c:pt idx="2142">
                  <c:v>68.814999999999998</c:v>
                </c:pt>
                <c:pt idx="2143">
                  <c:v>68.816000000000003</c:v>
                </c:pt>
                <c:pt idx="2144">
                  <c:v>68.820999999999998</c:v>
                </c:pt>
                <c:pt idx="2145">
                  <c:v>68.822999999999993</c:v>
                </c:pt>
                <c:pt idx="2146">
                  <c:v>68.826999999999998</c:v>
                </c:pt>
                <c:pt idx="2147">
                  <c:v>68.828000000000003</c:v>
                </c:pt>
                <c:pt idx="2148">
                  <c:v>68.83</c:v>
                </c:pt>
                <c:pt idx="2149">
                  <c:v>68.831000000000003</c:v>
                </c:pt>
                <c:pt idx="2150">
                  <c:v>68.834000000000003</c:v>
                </c:pt>
                <c:pt idx="2151">
                  <c:v>68.835999999999999</c:v>
                </c:pt>
                <c:pt idx="2152">
                  <c:v>68.837000000000003</c:v>
                </c:pt>
                <c:pt idx="2153">
                  <c:v>68.841999999999999</c:v>
                </c:pt>
                <c:pt idx="2154">
                  <c:v>68.843999999999994</c:v>
                </c:pt>
                <c:pt idx="2155">
                  <c:v>68.846999999999994</c:v>
                </c:pt>
                <c:pt idx="2156">
                  <c:v>68.849000000000004</c:v>
                </c:pt>
                <c:pt idx="2157">
                  <c:v>68.849999999999994</c:v>
                </c:pt>
                <c:pt idx="2158">
                  <c:v>68.850999999999999</c:v>
                </c:pt>
                <c:pt idx="2159">
                  <c:v>68.852999999999994</c:v>
                </c:pt>
                <c:pt idx="2160">
                  <c:v>68.855999999999995</c:v>
                </c:pt>
                <c:pt idx="2161">
                  <c:v>68.86</c:v>
                </c:pt>
                <c:pt idx="2162">
                  <c:v>68.861000000000004</c:v>
                </c:pt>
                <c:pt idx="2163">
                  <c:v>68.861999999999995</c:v>
                </c:pt>
                <c:pt idx="2164">
                  <c:v>68.867000000000004</c:v>
                </c:pt>
                <c:pt idx="2165">
                  <c:v>68.870999999999995</c:v>
                </c:pt>
                <c:pt idx="2166">
                  <c:v>68.876000000000005</c:v>
                </c:pt>
                <c:pt idx="2167">
                  <c:v>68.878</c:v>
                </c:pt>
                <c:pt idx="2168">
                  <c:v>68.882000000000005</c:v>
                </c:pt>
                <c:pt idx="2169">
                  <c:v>68.888000000000005</c:v>
                </c:pt>
                <c:pt idx="2170">
                  <c:v>68.891000000000005</c:v>
                </c:pt>
                <c:pt idx="2171">
                  <c:v>68.894000000000005</c:v>
                </c:pt>
                <c:pt idx="2172">
                  <c:v>68.896000000000001</c:v>
                </c:pt>
                <c:pt idx="2173">
                  <c:v>68.897000000000006</c:v>
                </c:pt>
                <c:pt idx="2174">
                  <c:v>68.903999999999996</c:v>
                </c:pt>
                <c:pt idx="2175">
                  <c:v>68.906999999999996</c:v>
                </c:pt>
                <c:pt idx="2176">
                  <c:v>68.908000000000001</c:v>
                </c:pt>
                <c:pt idx="2177">
                  <c:v>68.912000000000006</c:v>
                </c:pt>
                <c:pt idx="2178">
                  <c:v>68.914000000000001</c:v>
                </c:pt>
                <c:pt idx="2179">
                  <c:v>68.915999999999997</c:v>
                </c:pt>
                <c:pt idx="2180">
                  <c:v>68.924999999999997</c:v>
                </c:pt>
                <c:pt idx="2181">
                  <c:v>68.927000000000007</c:v>
                </c:pt>
                <c:pt idx="2182">
                  <c:v>68.927999999999997</c:v>
                </c:pt>
                <c:pt idx="2183">
                  <c:v>68.930000000000007</c:v>
                </c:pt>
                <c:pt idx="2184">
                  <c:v>68.936000000000007</c:v>
                </c:pt>
                <c:pt idx="2185">
                  <c:v>68.938999999999993</c:v>
                </c:pt>
                <c:pt idx="2186">
                  <c:v>68.941000000000003</c:v>
                </c:pt>
                <c:pt idx="2187">
                  <c:v>68.945999999999998</c:v>
                </c:pt>
                <c:pt idx="2188">
                  <c:v>68.948999999999998</c:v>
                </c:pt>
                <c:pt idx="2189">
                  <c:v>68.960999999999999</c:v>
                </c:pt>
                <c:pt idx="2190">
                  <c:v>68.962000000000003</c:v>
                </c:pt>
                <c:pt idx="2191">
                  <c:v>68.968000000000004</c:v>
                </c:pt>
                <c:pt idx="2192">
                  <c:v>68.977999999999994</c:v>
                </c:pt>
                <c:pt idx="2193">
                  <c:v>68.981999999999999</c:v>
                </c:pt>
                <c:pt idx="2194">
                  <c:v>68.983999999999995</c:v>
                </c:pt>
                <c:pt idx="2195">
                  <c:v>68.994</c:v>
                </c:pt>
                <c:pt idx="2196">
                  <c:v>68.995999999999995</c:v>
                </c:pt>
                <c:pt idx="2197">
                  <c:v>68.997</c:v>
                </c:pt>
                <c:pt idx="2198">
                  <c:v>69.001999999999995</c:v>
                </c:pt>
                <c:pt idx="2199">
                  <c:v>69.004999999999995</c:v>
                </c:pt>
                <c:pt idx="2200">
                  <c:v>69.015000000000001</c:v>
                </c:pt>
                <c:pt idx="2201">
                  <c:v>69.016000000000005</c:v>
                </c:pt>
                <c:pt idx="2202">
                  <c:v>69.022000000000006</c:v>
                </c:pt>
                <c:pt idx="2203">
                  <c:v>69.031000000000006</c:v>
                </c:pt>
                <c:pt idx="2204">
                  <c:v>69.039000000000001</c:v>
                </c:pt>
                <c:pt idx="2205">
                  <c:v>69.040000000000006</c:v>
                </c:pt>
                <c:pt idx="2206">
                  <c:v>69.043000000000006</c:v>
                </c:pt>
                <c:pt idx="2207">
                  <c:v>69.05</c:v>
                </c:pt>
                <c:pt idx="2208">
                  <c:v>69.052999999999997</c:v>
                </c:pt>
                <c:pt idx="2209">
                  <c:v>69.058999999999997</c:v>
                </c:pt>
                <c:pt idx="2210">
                  <c:v>69.063000000000002</c:v>
                </c:pt>
                <c:pt idx="2211">
                  <c:v>69.066000000000003</c:v>
                </c:pt>
                <c:pt idx="2212">
                  <c:v>69.067999999999998</c:v>
                </c:pt>
                <c:pt idx="2213">
                  <c:v>69.075999999999993</c:v>
                </c:pt>
                <c:pt idx="2214">
                  <c:v>69.078000000000003</c:v>
                </c:pt>
                <c:pt idx="2215">
                  <c:v>69.081000000000003</c:v>
                </c:pt>
                <c:pt idx="2216">
                  <c:v>69.091999999999999</c:v>
                </c:pt>
                <c:pt idx="2217">
                  <c:v>69.099999999999994</c:v>
                </c:pt>
                <c:pt idx="2218">
                  <c:v>69.100999999999999</c:v>
                </c:pt>
                <c:pt idx="2219">
                  <c:v>69.103999999999999</c:v>
                </c:pt>
                <c:pt idx="2220">
                  <c:v>69.105999999999995</c:v>
                </c:pt>
                <c:pt idx="2221">
                  <c:v>69.111000000000004</c:v>
                </c:pt>
                <c:pt idx="2222">
                  <c:v>69.114000000000004</c:v>
                </c:pt>
                <c:pt idx="2223">
                  <c:v>69.114999999999995</c:v>
                </c:pt>
                <c:pt idx="2224">
                  <c:v>69.116</c:v>
                </c:pt>
                <c:pt idx="2225">
                  <c:v>69.119</c:v>
                </c:pt>
                <c:pt idx="2226">
                  <c:v>69.123000000000005</c:v>
                </c:pt>
                <c:pt idx="2227">
                  <c:v>69.13</c:v>
                </c:pt>
                <c:pt idx="2228">
                  <c:v>69.135000000000005</c:v>
                </c:pt>
                <c:pt idx="2229">
                  <c:v>69.138000000000005</c:v>
                </c:pt>
                <c:pt idx="2230">
                  <c:v>69.138999999999996</c:v>
                </c:pt>
                <c:pt idx="2231">
                  <c:v>69.141999999999996</c:v>
                </c:pt>
                <c:pt idx="2232">
                  <c:v>69.146000000000001</c:v>
                </c:pt>
                <c:pt idx="2233">
                  <c:v>69.147999999999996</c:v>
                </c:pt>
                <c:pt idx="2234">
                  <c:v>69.149000000000001</c:v>
                </c:pt>
                <c:pt idx="2235">
                  <c:v>69.150999999999996</c:v>
                </c:pt>
                <c:pt idx="2236">
                  <c:v>69.153999999999996</c:v>
                </c:pt>
                <c:pt idx="2237">
                  <c:v>69.156000000000006</c:v>
                </c:pt>
                <c:pt idx="2238">
                  <c:v>69.156999999999996</c:v>
                </c:pt>
                <c:pt idx="2239">
                  <c:v>69.158000000000001</c:v>
                </c:pt>
                <c:pt idx="2240">
                  <c:v>69.159000000000006</c:v>
                </c:pt>
                <c:pt idx="2241">
                  <c:v>69.161000000000001</c:v>
                </c:pt>
                <c:pt idx="2242">
                  <c:v>69.162999999999997</c:v>
                </c:pt>
                <c:pt idx="2243">
                  <c:v>69.165999999999997</c:v>
                </c:pt>
                <c:pt idx="2244">
                  <c:v>69.168000000000006</c:v>
                </c:pt>
                <c:pt idx="2245">
                  <c:v>69.171000000000006</c:v>
                </c:pt>
                <c:pt idx="2246">
                  <c:v>69.173000000000002</c:v>
                </c:pt>
                <c:pt idx="2247">
                  <c:v>69.174999999999997</c:v>
                </c:pt>
                <c:pt idx="2248">
                  <c:v>69.177000000000007</c:v>
                </c:pt>
                <c:pt idx="2249">
                  <c:v>69.179000000000002</c:v>
                </c:pt>
                <c:pt idx="2250">
                  <c:v>69.183000000000007</c:v>
                </c:pt>
                <c:pt idx="2251">
                  <c:v>69.186000000000007</c:v>
                </c:pt>
                <c:pt idx="2252">
                  <c:v>69.197999999999993</c:v>
                </c:pt>
                <c:pt idx="2253">
                  <c:v>69.200999999999993</c:v>
                </c:pt>
                <c:pt idx="2254">
                  <c:v>69.201999999999998</c:v>
                </c:pt>
                <c:pt idx="2255">
                  <c:v>69.212000000000003</c:v>
                </c:pt>
                <c:pt idx="2256">
                  <c:v>69.215000000000003</c:v>
                </c:pt>
                <c:pt idx="2257">
                  <c:v>69.215999999999994</c:v>
                </c:pt>
                <c:pt idx="2258">
                  <c:v>69.218999999999994</c:v>
                </c:pt>
                <c:pt idx="2259">
                  <c:v>69.221999999999994</c:v>
                </c:pt>
                <c:pt idx="2260">
                  <c:v>69.224999999999994</c:v>
                </c:pt>
                <c:pt idx="2261">
                  <c:v>69.225999999999999</c:v>
                </c:pt>
                <c:pt idx="2262">
                  <c:v>69.239999999999995</c:v>
                </c:pt>
                <c:pt idx="2263">
                  <c:v>69.244</c:v>
                </c:pt>
                <c:pt idx="2264">
                  <c:v>69.251000000000005</c:v>
                </c:pt>
                <c:pt idx="2265">
                  <c:v>69.251999999999995</c:v>
                </c:pt>
                <c:pt idx="2266">
                  <c:v>69.253</c:v>
                </c:pt>
                <c:pt idx="2267">
                  <c:v>69.256</c:v>
                </c:pt>
                <c:pt idx="2268">
                  <c:v>69.259</c:v>
                </c:pt>
                <c:pt idx="2269">
                  <c:v>69.266000000000005</c:v>
                </c:pt>
                <c:pt idx="2270">
                  <c:v>69.275999999999996</c:v>
                </c:pt>
                <c:pt idx="2271">
                  <c:v>69.277000000000001</c:v>
                </c:pt>
                <c:pt idx="2272">
                  <c:v>69.278000000000006</c:v>
                </c:pt>
                <c:pt idx="2273">
                  <c:v>69.28</c:v>
                </c:pt>
                <c:pt idx="2274">
                  <c:v>69.283000000000001</c:v>
                </c:pt>
                <c:pt idx="2275">
                  <c:v>69.284000000000006</c:v>
                </c:pt>
                <c:pt idx="2276">
                  <c:v>69.286000000000001</c:v>
                </c:pt>
                <c:pt idx="2277">
                  <c:v>69.287999999999997</c:v>
                </c:pt>
                <c:pt idx="2278">
                  <c:v>69.292000000000002</c:v>
                </c:pt>
                <c:pt idx="2279">
                  <c:v>69.296000000000006</c:v>
                </c:pt>
                <c:pt idx="2280">
                  <c:v>69.296999999999997</c:v>
                </c:pt>
                <c:pt idx="2281">
                  <c:v>69.302000000000007</c:v>
                </c:pt>
                <c:pt idx="2282">
                  <c:v>69.307000000000002</c:v>
                </c:pt>
                <c:pt idx="2283">
                  <c:v>69.308999999999997</c:v>
                </c:pt>
                <c:pt idx="2284">
                  <c:v>69.311999999999998</c:v>
                </c:pt>
                <c:pt idx="2285">
                  <c:v>69.319000000000003</c:v>
                </c:pt>
                <c:pt idx="2286">
                  <c:v>69.322000000000003</c:v>
                </c:pt>
                <c:pt idx="2287">
                  <c:v>69.325999999999993</c:v>
                </c:pt>
                <c:pt idx="2288">
                  <c:v>69.334999999999994</c:v>
                </c:pt>
                <c:pt idx="2289">
                  <c:v>69.337000000000003</c:v>
                </c:pt>
                <c:pt idx="2290">
                  <c:v>69.343999999999994</c:v>
                </c:pt>
                <c:pt idx="2291">
                  <c:v>69.344999999999999</c:v>
                </c:pt>
                <c:pt idx="2292">
                  <c:v>69.350999999999999</c:v>
                </c:pt>
                <c:pt idx="2293">
                  <c:v>69.352000000000004</c:v>
                </c:pt>
                <c:pt idx="2294">
                  <c:v>69.355000000000004</c:v>
                </c:pt>
                <c:pt idx="2295">
                  <c:v>69.358000000000004</c:v>
                </c:pt>
                <c:pt idx="2296">
                  <c:v>69.364000000000004</c:v>
                </c:pt>
                <c:pt idx="2297">
                  <c:v>69.366</c:v>
                </c:pt>
                <c:pt idx="2298">
                  <c:v>69.37</c:v>
                </c:pt>
                <c:pt idx="2299">
                  <c:v>69.382000000000005</c:v>
                </c:pt>
                <c:pt idx="2300">
                  <c:v>69.387</c:v>
                </c:pt>
                <c:pt idx="2301">
                  <c:v>69.388000000000005</c:v>
                </c:pt>
                <c:pt idx="2302">
                  <c:v>69.391000000000005</c:v>
                </c:pt>
                <c:pt idx="2303">
                  <c:v>69.394999999999996</c:v>
                </c:pt>
                <c:pt idx="2304">
                  <c:v>69.396000000000001</c:v>
                </c:pt>
                <c:pt idx="2305">
                  <c:v>69.400999999999996</c:v>
                </c:pt>
                <c:pt idx="2306">
                  <c:v>69.403000000000006</c:v>
                </c:pt>
                <c:pt idx="2307">
                  <c:v>69.406000000000006</c:v>
                </c:pt>
                <c:pt idx="2308">
                  <c:v>69.411000000000001</c:v>
                </c:pt>
                <c:pt idx="2309">
                  <c:v>69.415000000000006</c:v>
                </c:pt>
                <c:pt idx="2310">
                  <c:v>69.423000000000002</c:v>
                </c:pt>
                <c:pt idx="2311">
                  <c:v>69.427999999999997</c:v>
                </c:pt>
                <c:pt idx="2312">
                  <c:v>69.430999999999997</c:v>
                </c:pt>
                <c:pt idx="2313">
                  <c:v>69.430999999999997</c:v>
                </c:pt>
                <c:pt idx="2314">
                  <c:v>69.433000000000007</c:v>
                </c:pt>
                <c:pt idx="2315">
                  <c:v>69.441000000000003</c:v>
                </c:pt>
                <c:pt idx="2316">
                  <c:v>69.442999999999998</c:v>
                </c:pt>
                <c:pt idx="2317">
                  <c:v>69.444000000000003</c:v>
                </c:pt>
                <c:pt idx="2318">
                  <c:v>69.45</c:v>
                </c:pt>
                <c:pt idx="2319">
                  <c:v>69.451999999999998</c:v>
                </c:pt>
                <c:pt idx="2320">
                  <c:v>69.456000000000003</c:v>
                </c:pt>
                <c:pt idx="2321">
                  <c:v>69.459000000000003</c:v>
                </c:pt>
                <c:pt idx="2322">
                  <c:v>69.465999999999994</c:v>
                </c:pt>
                <c:pt idx="2323">
                  <c:v>69.468000000000004</c:v>
                </c:pt>
                <c:pt idx="2324">
                  <c:v>69.489999999999995</c:v>
                </c:pt>
                <c:pt idx="2325">
                  <c:v>69.492000000000004</c:v>
                </c:pt>
                <c:pt idx="2326">
                  <c:v>69.495999999999995</c:v>
                </c:pt>
                <c:pt idx="2327">
                  <c:v>69.507000000000005</c:v>
                </c:pt>
                <c:pt idx="2328">
                  <c:v>69.518000000000001</c:v>
                </c:pt>
                <c:pt idx="2329">
                  <c:v>69.52</c:v>
                </c:pt>
                <c:pt idx="2330">
                  <c:v>69.522000000000006</c:v>
                </c:pt>
                <c:pt idx="2331">
                  <c:v>69.525999999999996</c:v>
                </c:pt>
                <c:pt idx="2332">
                  <c:v>69.528999999999996</c:v>
                </c:pt>
                <c:pt idx="2333">
                  <c:v>69.534999999999997</c:v>
                </c:pt>
                <c:pt idx="2334">
                  <c:v>69.537999999999997</c:v>
                </c:pt>
                <c:pt idx="2335">
                  <c:v>69.540000000000006</c:v>
                </c:pt>
                <c:pt idx="2336">
                  <c:v>69.542000000000002</c:v>
                </c:pt>
                <c:pt idx="2337">
                  <c:v>69.546000000000006</c:v>
                </c:pt>
                <c:pt idx="2338">
                  <c:v>69.551000000000002</c:v>
                </c:pt>
                <c:pt idx="2339">
                  <c:v>69.555000000000007</c:v>
                </c:pt>
                <c:pt idx="2340">
                  <c:v>69.581000000000003</c:v>
                </c:pt>
                <c:pt idx="2341">
                  <c:v>69.593000000000004</c:v>
                </c:pt>
                <c:pt idx="2342">
                  <c:v>69.596999999999994</c:v>
                </c:pt>
                <c:pt idx="2343">
                  <c:v>69.608000000000004</c:v>
                </c:pt>
                <c:pt idx="2344">
                  <c:v>69.608999999999995</c:v>
                </c:pt>
                <c:pt idx="2345">
                  <c:v>69.611000000000004</c:v>
                </c:pt>
                <c:pt idx="2346">
                  <c:v>69.620999999999995</c:v>
                </c:pt>
                <c:pt idx="2347">
                  <c:v>69.626999999999995</c:v>
                </c:pt>
                <c:pt idx="2348">
                  <c:v>69.632000000000005</c:v>
                </c:pt>
                <c:pt idx="2349">
                  <c:v>69.638000000000005</c:v>
                </c:pt>
                <c:pt idx="2350">
                  <c:v>69.64</c:v>
                </c:pt>
                <c:pt idx="2351">
                  <c:v>69.641000000000005</c:v>
                </c:pt>
                <c:pt idx="2352">
                  <c:v>69.646000000000001</c:v>
                </c:pt>
                <c:pt idx="2353">
                  <c:v>69.656000000000006</c:v>
                </c:pt>
                <c:pt idx="2354">
                  <c:v>69.661000000000001</c:v>
                </c:pt>
                <c:pt idx="2355">
                  <c:v>69.667000000000002</c:v>
                </c:pt>
                <c:pt idx="2356">
                  <c:v>69.671000000000006</c:v>
                </c:pt>
                <c:pt idx="2357">
                  <c:v>69.674000000000007</c:v>
                </c:pt>
                <c:pt idx="2358">
                  <c:v>69.677000000000007</c:v>
                </c:pt>
                <c:pt idx="2359">
                  <c:v>69.679000000000002</c:v>
                </c:pt>
                <c:pt idx="2360">
                  <c:v>69.685000000000002</c:v>
                </c:pt>
                <c:pt idx="2361">
                  <c:v>69.686999999999998</c:v>
                </c:pt>
                <c:pt idx="2362">
                  <c:v>69.694999999999993</c:v>
                </c:pt>
                <c:pt idx="2363">
                  <c:v>69.698999999999998</c:v>
                </c:pt>
                <c:pt idx="2364">
                  <c:v>69.700999999999993</c:v>
                </c:pt>
                <c:pt idx="2365">
                  <c:v>69.710999999999999</c:v>
                </c:pt>
                <c:pt idx="2366">
                  <c:v>69.721000000000004</c:v>
                </c:pt>
                <c:pt idx="2367">
                  <c:v>69.722999999999999</c:v>
                </c:pt>
                <c:pt idx="2368">
                  <c:v>69.736999999999995</c:v>
                </c:pt>
                <c:pt idx="2369">
                  <c:v>69.738</c:v>
                </c:pt>
                <c:pt idx="2370">
                  <c:v>69.748000000000005</c:v>
                </c:pt>
                <c:pt idx="2371">
                  <c:v>69.75</c:v>
                </c:pt>
                <c:pt idx="2372">
                  <c:v>69.753</c:v>
                </c:pt>
                <c:pt idx="2373">
                  <c:v>69.756</c:v>
                </c:pt>
                <c:pt idx="2374">
                  <c:v>69.762</c:v>
                </c:pt>
                <c:pt idx="2375">
                  <c:v>69.763000000000005</c:v>
                </c:pt>
                <c:pt idx="2376">
                  <c:v>69.763999999999996</c:v>
                </c:pt>
                <c:pt idx="2377">
                  <c:v>69.771000000000001</c:v>
                </c:pt>
                <c:pt idx="2378">
                  <c:v>69.781999999999996</c:v>
                </c:pt>
                <c:pt idx="2379">
                  <c:v>69.786000000000001</c:v>
                </c:pt>
                <c:pt idx="2380">
                  <c:v>69.787999999999997</c:v>
                </c:pt>
                <c:pt idx="2381">
                  <c:v>69.789000000000001</c:v>
                </c:pt>
                <c:pt idx="2382">
                  <c:v>69.798000000000002</c:v>
                </c:pt>
                <c:pt idx="2383">
                  <c:v>69.799000000000007</c:v>
                </c:pt>
                <c:pt idx="2384">
                  <c:v>69.802999999999997</c:v>
                </c:pt>
                <c:pt idx="2385">
                  <c:v>69.811999999999998</c:v>
                </c:pt>
                <c:pt idx="2386">
                  <c:v>69.813999999999993</c:v>
                </c:pt>
                <c:pt idx="2387">
                  <c:v>69.819999999999993</c:v>
                </c:pt>
                <c:pt idx="2388">
                  <c:v>69.822999999999993</c:v>
                </c:pt>
                <c:pt idx="2389">
                  <c:v>69.826999999999998</c:v>
                </c:pt>
                <c:pt idx="2390">
                  <c:v>69.828999999999994</c:v>
                </c:pt>
                <c:pt idx="2391">
                  <c:v>69.834999999999994</c:v>
                </c:pt>
                <c:pt idx="2392">
                  <c:v>69.838999999999999</c:v>
                </c:pt>
                <c:pt idx="2393">
                  <c:v>69.846999999999994</c:v>
                </c:pt>
                <c:pt idx="2394">
                  <c:v>69.849999999999994</c:v>
                </c:pt>
                <c:pt idx="2395">
                  <c:v>69.858000000000004</c:v>
                </c:pt>
                <c:pt idx="2396">
                  <c:v>69.86</c:v>
                </c:pt>
                <c:pt idx="2397">
                  <c:v>69.867999999999995</c:v>
                </c:pt>
                <c:pt idx="2398">
                  <c:v>69.873000000000005</c:v>
                </c:pt>
                <c:pt idx="2399">
                  <c:v>69.878</c:v>
                </c:pt>
                <c:pt idx="2400">
                  <c:v>69.879000000000005</c:v>
                </c:pt>
                <c:pt idx="2401">
                  <c:v>69.887</c:v>
                </c:pt>
                <c:pt idx="2402">
                  <c:v>69.89</c:v>
                </c:pt>
                <c:pt idx="2403">
                  <c:v>69.894000000000005</c:v>
                </c:pt>
                <c:pt idx="2404">
                  <c:v>69.903999999999996</c:v>
                </c:pt>
                <c:pt idx="2405">
                  <c:v>69.905000000000001</c:v>
                </c:pt>
                <c:pt idx="2406">
                  <c:v>69.906999999999996</c:v>
                </c:pt>
                <c:pt idx="2407">
                  <c:v>69.914000000000001</c:v>
                </c:pt>
                <c:pt idx="2408">
                  <c:v>69.918000000000006</c:v>
                </c:pt>
                <c:pt idx="2409">
                  <c:v>69.918999999999997</c:v>
                </c:pt>
                <c:pt idx="2410">
                  <c:v>69.921000000000006</c:v>
                </c:pt>
                <c:pt idx="2411">
                  <c:v>69.921999999999997</c:v>
                </c:pt>
                <c:pt idx="2412">
                  <c:v>69.926000000000002</c:v>
                </c:pt>
                <c:pt idx="2413">
                  <c:v>69.927999999999997</c:v>
                </c:pt>
                <c:pt idx="2414">
                  <c:v>69.933000000000007</c:v>
                </c:pt>
                <c:pt idx="2415">
                  <c:v>69.935000000000002</c:v>
                </c:pt>
                <c:pt idx="2416">
                  <c:v>69.936999999999998</c:v>
                </c:pt>
                <c:pt idx="2417">
                  <c:v>69.941000000000003</c:v>
                </c:pt>
                <c:pt idx="2418">
                  <c:v>69.942999999999998</c:v>
                </c:pt>
                <c:pt idx="2419">
                  <c:v>69.956999999999994</c:v>
                </c:pt>
                <c:pt idx="2420">
                  <c:v>69.959999999999994</c:v>
                </c:pt>
                <c:pt idx="2421">
                  <c:v>69.966999999999999</c:v>
                </c:pt>
                <c:pt idx="2422">
                  <c:v>69.971000000000004</c:v>
                </c:pt>
                <c:pt idx="2423">
                  <c:v>69.972999999999999</c:v>
                </c:pt>
                <c:pt idx="2424">
                  <c:v>69.975999999999999</c:v>
                </c:pt>
                <c:pt idx="2425">
                  <c:v>69.980999999999995</c:v>
                </c:pt>
                <c:pt idx="2426">
                  <c:v>69.984999999999999</c:v>
                </c:pt>
                <c:pt idx="2427">
                  <c:v>69.988</c:v>
                </c:pt>
                <c:pt idx="2428">
                  <c:v>69.992999999999995</c:v>
                </c:pt>
                <c:pt idx="2429">
                  <c:v>69.997</c:v>
                </c:pt>
                <c:pt idx="2430">
                  <c:v>70</c:v>
                </c:pt>
                <c:pt idx="2431">
                  <c:v>70.001999999999995</c:v>
                </c:pt>
                <c:pt idx="2432">
                  <c:v>70.003</c:v>
                </c:pt>
                <c:pt idx="2433">
                  <c:v>70.018000000000001</c:v>
                </c:pt>
                <c:pt idx="2434">
                  <c:v>70.028999999999996</c:v>
                </c:pt>
                <c:pt idx="2435">
                  <c:v>70.046000000000006</c:v>
                </c:pt>
                <c:pt idx="2436">
                  <c:v>70.05</c:v>
                </c:pt>
                <c:pt idx="2437">
                  <c:v>70.051000000000002</c:v>
                </c:pt>
                <c:pt idx="2438">
                  <c:v>70.055000000000007</c:v>
                </c:pt>
                <c:pt idx="2439">
                  <c:v>70.058000000000007</c:v>
                </c:pt>
                <c:pt idx="2440">
                  <c:v>70.066000000000003</c:v>
                </c:pt>
                <c:pt idx="2441">
                  <c:v>70.069999999999993</c:v>
                </c:pt>
                <c:pt idx="2442">
                  <c:v>70.078000000000003</c:v>
                </c:pt>
                <c:pt idx="2443">
                  <c:v>70.084999999999994</c:v>
                </c:pt>
                <c:pt idx="2444">
                  <c:v>70.087000000000003</c:v>
                </c:pt>
                <c:pt idx="2445">
                  <c:v>70.096000000000004</c:v>
                </c:pt>
                <c:pt idx="2446">
                  <c:v>70.102000000000004</c:v>
                </c:pt>
                <c:pt idx="2447">
                  <c:v>70.102999999999994</c:v>
                </c:pt>
                <c:pt idx="2448">
                  <c:v>70.108999999999995</c:v>
                </c:pt>
                <c:pt idx="2449">
                  <c:v>70.111000000000004</c:v>
                </c:pt>
                <c:pt idx="2450">
                  <c:v>70.113</c:v>
                </c:pt>
                <c:pt idx="2451">
                  <c:v>70.114999999999995</c:v>
                </c:pt>
                <c:pt idx="2452">
                  <c:v>70.12</c:v>
                </c:pt>
                <c:pt idx="2453">
                  <c:v>70.123999999999995</c:v>
                </c:pt>
                <c:pt idx="2454">
                  <c:v>70.126000000000005</c:v>
                </c:pt>
                <c:pt idx="2455">
                  <c:v>70.134</c:v>
                </c:pt>
                <c:pt idx="2456">
                  <c:v>70.135000000000005</c:v>
                </c:pt>
                <c:pt idx="2457">
                  <c:v>70.147000000000006</c:v>
                </c:pt>
                <c:pt idx="2458">
                  <c:v>70.150999999999996</c:v>
                </c:pt>
                <c:pt idx="2459">
                  <c:v>70.156000000000006</c:v>
                </c:pt>
                <c:pt idx="2460">
                  <c:v>70.162000000000006</c:v>
                </c:pt>
                <c:pt idx="2461">
                  <c:v>70.165999999999997</c:v>
                </c:pt>
                <c:pt idx="2462">
                  <c:v>70.168999999999997</c:v>
                </c:pt>
                <c:pt idx="2463">
                  <c:v>70.17</c:v>
                </c:pt>
                <c:pt idx="2464">
                  <c:v>70.174999999999997</c:v>
                </c:pt>
                <c:pt idx="2465">
                  <c:v>70.180000000000007</c:v>
                </c:pt>
                <c:pt idx="2466">
                  <c:v>70.183999999999997</c:v>
                </c:pt>
                <c:pt idx="2467">
                  <c:v>70.186999999999998</c:v>
                </c:pt>
                <c:pt idx="2468">
                  <c:v>70.19</c:v>
                </c:pt>
                <c:pt idx="2469">
                  <c:v>70.192999999999998</c:v>
                </c:pt>
                <c:pt idx="2470">
                  <c:v>70.194999999999993</c:v>
                </c:pt>
                <c:pt idx="2471">
                  <c:v>70.203999999999994</c:v>
                </c:pt>
                <c:pt idx="2472">
                  <c:v>70.213999999999999</c:v>
                </c:pt>
                <c:pt idx="2473">
                  <c:v>70.215999999999994</c:v>
                </c:pt>
                <c:pt idx="2474">
                  <c:v>70.221000000000004</c:v>
                </c:pt>
                <c:pt idx="2475">
                  <c:v>70.233999999999995</c:v>
                </c:pt>
                <c:pt idx="2476">
                  <c:v>70.248999999999995</c:v>
                </c:pt>
                <c:pt idx="2477">
                  <c:v>70.254000000000005</c:v>
                </c:pt>
                <c:pt idx="2478">
                  <c:v>70.256</c:v>
                </c:pt>
                <c:pt idx="2479">
                  <c:v>70.257999999999996</c:v>
                </c:pt>
                <c:pt idx="2480">
                  <c:v>70.275999999999996</c:v>
                </c:pt>
                <c:pt idx="2481">
                  <c:v>70.278999999999996</c:v>
                </c:pt>
                <c:pt idx="2482">
                  <c:v>70.283000000000001</c:v>
                </c:pt>
                <c:pt idx="2483">
                  <c:v>70.287999999999997</c:v>
                </c:pt>
                <c:pt idx="2484">
                  <c:v>70.296000000000006</c:v>
                </c:pt>
                <c:pt idx="2485">
                  <c:v>70.304000000000002</c:v>
                </c:pt>
                <c:pt idx="2486">
                  <c:v>70.307000000000002</c:v>
                </c:pt>
                <c:pt idx="2487">
                  <c:v>70.316999999999993</c:v>
                </c:pt>
                <c:pt idx="2488">
                  <c:v>70.328000000000003</c:v>
                </c:pt>
                <c:pt idx="2489">
                  <c:v>70.328999999999994</c:v>
                </c:pt>
                <c:pt idx="2490">
                  <c:v>70.331999999999994</c:v>
                </c:pt>
                <c:pt idx="2491">
                  <c:v>70.335999999999999</c:v>
                </c:pt>
                <c:pt idx="2492">
                  <c:v>70.343999999999994</c:v>
                </c:pt>
                <c:pt idx="2493">
                  <c:v>70.346000000000004</c:v>
                </c:pt>
                <c:pt idx="2494">
                  <c:v>70.353999999999999</c:v>
                </c:pt>
                <c:pt idx="2495">
                  <c:v>70.367999999999995</c:v>
                </c:pt>
                <c:pt idx="2496">
                  <c:v>70.370999999999995</c:v>
                </c:pt>
                <c:pt idx="2497">
                  <c:v>70.373000000000005</c:v>
                </c:pt>
                <c:pt idx="2498">
                  <c:v>70.387</c:v>
                </c:pt>
                <c:pt idx="2499">
                  <c:v>70.393000000000001</c:v>
                </c:pt>
                <c:pt idx="2500">
                  <c:v>70.396000000000001</c:v>
                </c:pt>
                <c:pt idx="2501">
                  <c:v>70.403000000000006</c:v>
                </c:pt>
                <c:pt idx="2502">
                  <c:v>70.408000000000001</c:v>
                </c:pt>
                <c:pt idx="2503">
                  <c:v>70.415000000000006</c:v>
                </c:pt>
                <c:pt idx="2504">
                  <c:v>70.418000000000006</c:v>
                </c:pt>
                <c:pt idx="2505">
                  <c:v>70.421999999999997</c:v>
                </c:pt>
                <c:pt idx="2506">
                  <c:v>70.445999999999998</c:v>
                </c:pt>
                <c:pt idx="2507">
                  <c:v>70.448999999999998</c:v>
                </c:pt>
                <c:pt idx="2508">
                  <c:v>70.456999999999994</c:v>
                </c:pt>
                <c:pt idx="2509">
                  <c:v>70.457999999999998</c:v>
                </c:pt>
                <c:pt idx="2510">
                  <c:v>70.468999999999994</c:v>
                </c:pt>
                <c:pt idx="2511">
                  <c:v>70.483000000000004</c:v>
                </c:pt>
                <c:pt idx="2512">
                  <c:v>70.498999999999995</c:v>
                </c:pt>
                <c:pt idx="2513">
                  <c:v>70.507000000000005</c:v>
                </c:pt>
                <c:pt idx="2514">
                  <c:v>70.510000000000005</c:v>
                </c:pt>
                <c:pt idx="2515">
                  <c:v>70.512</c:v>
                </c:pt>
                <c:pt idx="2516">
                  <c:v>70.513000000000005</c:v>
                </c:pt>
                <c:pt idx="2517">
                  <c:v>70.519000000000005</c:v>
                </c:pt>
                <c:pt idx="2518">
                  <c:v>70.527000000000001</c:v>
                </c:pt>
                <c:pt idx="2519">
                  <c:v>70.537000000000006</c:v>
                </c:pt>
                <c:pt idx="2520">
                  <c:v>70.539000000000001</c:v>
                </c:pt>
                <c:pt idx="2521">
                  <c:v>70.543999999999997</c:v>
                </c:pt>
                <c:pt idx="2522">
                  <c:v>70.551000000000002</c:v>
                </c:pt>
                <c:pt idx="2523">
                  <c:v>70.552999999999997</c:v>
                </c:pt>
                <c:pt idx="2524">
                  <c:v>70.561999999999998</c:v>
                </c:pt>
                <c:pt idx="2525">
                  <c:v>70.566999999999993</c:v>
                </c:pt>
                <c:pt idx="2526">
                  <c:v>70.567999999999998</c:v>
                </c:pt>
                <c:pt idx="2527">
                  <c:v>70.572000000000003</c:v>
                </c:pt>
                <c:pt idx="2528">
                  <c:v>70.573999999999998</c:v>
                </c:pt>
                <c:pt idx="2529">
                  <c:v>70.578999999999994</c:v>
                </c:pt>
                <c:pt idx="2530">
                  <c:v>70.593000000000004</c:v>
                </c:pt>
                <c:pt idx="2531">
                  <c:v>70.594999999999999</c:v>
                </c:pt>
                <c:pt idx="2532">
                  <c:v>70.599000000000004</c:v>
                </c:pt>
                <c:pt idx="2533">
                  <c:v>70.605999999999995</c:v>
                </c:pt>
                <c:pt idx="2534">
                  <c:v>70.62</c:v>
                </c:pt>
                <c:pt idx="2535">
                  <c:v>70.625</c:v>
                </c:pt>
                <c:pt idx="2536">
                  <c:v>70.632000000000005</c:v>
                </c:pt>
                <c:pt idx="2537">
                  <c:v>70.637</c:v>
                </c:pt>
                <c:pt idx="2538">
                  <c:v>70.64</c:v>
                </c:pt>
                <c:pt idx="2539">
                  <c:v>70.644999999999996</c:v>
                </c:pt>
                <c:pt idx="2540">
                  <c:v>70.646000000000001</c:v>
                </c:pt>
                <c:pt idx="2541">
                  <c:v>70.652000000000001</c:v>
                </c:pt>
                <c:pt idx="2542">
                  <c:v>70.66</c:v>
                </c:pt>
                <c:pt idx="2543">
                  <c:v>70.667000000000002</c:v>
                </c:pt>
                <c:pt idx="2544">
                  <c:v>70.668000000000006</c:v>
                </c:pt>
                <c:pt idx="2545">
                  <c:v>70.668999999999997</c:v>
                </c:pt>
                <c:pt idx="2546">
                  <c:v>70.67</c:v>
                </c:pt>
                <c:pt idx="2547">
                  <c:v>70.673000000000002</c:v>
                </c:pt>
                <c:pt idx="2548">
                  <c:v>70.677000000000007</c:v>
                </c:pt>
                <c:pt idx="2549">
                  <c:v>70.686000000000007</c:v>
                </c:pt>
                <c:pt idx="2550">
                  <c:v>70.700999999999993</c:v>
                </c:pt>
                <c:pt idx="2551">
                  <c:v>70.706999999999994</c:v>
                </c:pt>
                <c:pt idx="2552">
                  <c:v>70.707999999999998</c:v>
                </c:pt>
                <c:pt idx="2553">
                  <c:v>70.715000000000003</c:v>
                </c:pt>
                <c:pt idx="2554">
                  <c:v>70.725999999999999</c:v>
                </c:pt>
                <c:pt idx="2555">
                  <c:v>70.727000000000004</c:v>
                </c:pt>
                <c:pt idx="2556">
                  <c:v>70.728999999999999</c:v>
                </c:pt>
                <c:pt idx="2557">
                  <c:v>70.733000000000004</c:v>
                </c:pt>
                <c:pt idx="2558">
                  <c:v>70.742999999999995</c:v>
                </c:pt>
                <c:pt idx="2559">
                  <c:v>70.744</c:v>
                </c:pt>
                <c:pt idx="2560">
                  <c:v>70.754000000000005</c:v>
                </c:pt>
                <c:pt idx="2561">
                  <c:v>70.760999999999996</c:v>
                </c:pt>
                <c:pt idx="2562">
                  <c:v>70.763000000000005</c:v>
                </c:pt>
                <c:pt idx="2563">
                  <c:v>70.765000000000001</c:v>
                </c:pt>
                <c:pt idx="2564">
                  <c:v>70.775999999999996</c:v>
                </c:pt>
                <c:pt idx="2565">
                  <c:v>70.784000000000006</c:v>
                </c:pt>
                <c:pt idx="2566">
                  <c:v>70.784999999999997</c:v>
                </c:pt>
                <c:pt idx="2567">
                  <c:v>70.792000000000002</c:v>
                </c:pt>
                <c:pt idx="2568">
                  <c:v>70.793999999999997</c:v>
                </c:pt>
                <c:pt idx="2569">
                  <c:v>70.804000000000002</c:v>
                </c:pt>
                <c:pt idx="2570">
                  <c:v>70.813000000000002</c:v>
                </c:pt>
                <c:pt idx="2571">
                  <c:v>70.813999999999993</c:v>
                </c:pt>
                <c:pt idx="2572">
                  <c:v>70.83</c:v>
                </c:pt>
                <c:pt idx="2573">
                  <c:v>70.831999999999994</c:v>
                </c:pt>
                <c:pt idx="2574">
                  <c:v>70.841999999999999</c:v>
                </c:pt>
                <c:pt idx="2575">
                  <c:v>70.846000000000004</c:v>
                </c:pt>
                <c:pt idx="2576">
                  <c:v>70.852999999999994</c:v>
                </c:pt>
                <c:pt idx="2577">
                  <c:v>70.855000000000004</c:v>
                </c:pt>
                <c:pt idx="2578">
                  <c:v>70.856999999999999</c:v>
                </c:pt>
                <c:pt idx="2579">
                  <c:v>70.863</c:v>
                </c:pt>
                <c:pt idx="2580">
                  <c:v>70.875</c:v>
                </c:pt>
                <c:pt idx="2581">
                  <c:v>70.876000000000005</c:v>
                </c:pt>
                <c:pt idx="2582">
                  <c:v>70.891999999999996</c:v>
                </c:pt>
                <c:pt idx="2583">
                  <c:v>70.894999999999996</c:v>
                </c:pt>
                <c:pt idx="2584">
                  <c:v>70.903000000000006</c:v>
                </c:pt>
                <c:pt idx="2585">
                  <c:v>70.903999999999996</c:v>
                </c:pt>
                <c:pt idx="2586">
                  <c:v>70.941999999999993</c:v>
                </c:pt>
                <c:pt idx="2587">
                  <c:v>70.944999999999993</c:v>
                </c:pt>
                <c:pt idx="2588">
                  <c:v>70.947999999999993</c:v>
                </c:pt>
                <c:pt idx="2589">
                  <c:v>70.953999999999994</c:v>
                </c:pt>
                <c:pt idx="2590">
                  <c:v>70.963999999999999</c:v>
                </c:pt>
                <c:pt idx="2591">
                  <c:v>70.968999999999994</c:v>
                </c:pt>
                <c:pt idx="2592">
                  <c:v>71.004999999999995</c:v>
                </c:pt>
                <c:pt idx="2593">
                  <c:v>71.03</c:v>
                </c:pt>
                <c:pt idx="2594">
                  <c:v>71.036000000000001</c:v>
                </c:pt>
                <c:pt idx="2595">
                  <c:v>71.043999999999997</c:v>
                </c:pt>
                <c:pt idx="2596">
                  <c:v>71.055999999999997</c:v>
                </c:pt>
                <c:pt idx="2597">
                  <c:v>71.06</c:v>
                </c:pt>
                <c:pt idx="2598">
                  <c:v>71.08</c:v>
                </c:pt>
                <c:pt idx="2599">
                  <c:v>71.087999999999994</c:v>
                </c:pt>
                <c:pt idx="2600">
                  <c:v>71.09</c:v>
                </c:pt>
                <c:pt idx="2601">
                  <c:v>71.099000000000004</c:v>
                </c:pt>
                <c:pt idx="2602">
                  <c:v>71.117000000000004</c:v>
                </c:pt>
                <c:pt idx="2603">
                  <c:v>71.119</c:v>
                </c:pt>
                <c:pt idx="2604">
                  <c:v>71.12</c:v>
                </c:pt>
                <c:pt idx="2605">
                  <c:v>71.129000000000005</c:v>
                </c:pt>
                <c:pt idx="2606">
                  <c:v>71.13</c:v>
                </c:pt>
                <c:pt idx="2607">
                  <c:v>71.147000000000006</c:v>
                </c:pt>
                <c:pt idx="2608">
                  <c:v>71.153999999999996</c:v>
                </c:pt>
                <c:pt idx="2609">
                  <c:v>71.161000000000001</c:v>
                </c:pt>
                <c:pt idx="2610">
                  <c:v>71.19</c:v>
                </c:pt>
                <c:pt idx="2611">
                  <c:v>71.194999999999993</c:v>
                </c:pt>
                <c:pt idx="2612">
                  <c:v>71.197999999999993</c:v>
                </c:pt>
                <c:pt idx="2613">
                  <c:v>71.200999999999993</c:v>
                </c:pt>
                <c:pt idx="2614">
                  <c:v>71.201999999999998</c:v>
                </c:pt>
                <c:pt idx="2615">
                  <c:v>71.207999999999998</c:v>
                </c:pt>
                <c:pt idx="2616">
                  <c:v>71.221000000000004</c:v>
                </c:pt>
                <c:pt idx="2617">
                  <c:v>71.227000000000004</c:v>
                </c:pt>
                <c:pt idx="2618">
                  <c:v>71.231999999999999</c:v>
                </c:pt>
                <c:pt idx="2619">
                  <c:v>71.233000000000004</c:v>
                </c:pt>
                <c:pt idx="2620">
                  <c:v>71.245999999999995</c:v>
                </c:pt>
                <c:pt idx="2621">
                  <c:v>71.248999999999995</c:v>
                </c:pt>
                <c:pt idx="2622">
                  <c:v>71.266000000000005</c:v>
                </c:pt>
                <c:pt idx="2623">
                  <c:v>71.286000000000001</c:v>
                </c:pt>
                <c:pt idx="2624">
                  <c:v>71.289000000000001</c:v>
                </c:pt>
                <c:pt idx="2625">
                  <c:v>71.296999999999997</c:v>
                </c:pt>
                <c:pt idx="2626">
                  <c:v>71.317999999999998</c:v>
                </c:pt>
                <c:pt idx="2627">
                  <c:v>71.331000000000003</c:v>
                </c:pt>
                <c:pt idx="2628">
                  <c:v>71.355999999999995</c:v>
                </c:pt>
                <c:pt idx="2629">
                  <c:v>71.372</c:v>
                </c:pt>
                <c:pt idx="2630">
                  <c:v>71.39</c:v>
                </c:pt>
                <c:pt idx="2631">
                  <c:v>71.394000000000005</c:v>
                </c:pt>
                <c:pt idx="2632">
                  <c:v>71.414000000000001</c:v>
                </c:pt>
                <c:pt idx="2633">
                  <c:v>71.415999999999997</c:v>
                </c:pt>
                <c:pt idx="2634">
                  <c:v>71.436999999999998</c:v>
                </c:pt>
                <c:pt idx="2635">
                  <c:v>71.442999999999998</c:v>
                </c:pt>
                <c:pt idx="2636">
                  <c:v>71.450999999999993</c:v>
                </c:pt>
                <c:pt idx="2637">
                  <c:v>71.466999999999999</c:v>
                </c:pt>
                <c:pt idx="2638">
                  <c:v>71.472999999999999</c:v>
                </c:pt>
                <c:pt idx="2639">
                  <c:v>71.474999999999994</c:v>
                </c:pt>
                <c:pt idx="2640">
                  <c:v>71.477000000000004</c:v>
                </c:pt>
                <c:pt idx="2641">
                  <c:v>71.481999999999999</c:v>
                </c:pt>
                <c:pt idx="2642">
                  <c:v>71.483999999999995</c:v>
                </c:pt>
                <c:pt idx="2643">
                  <c:v>71.486999999999995</c:v>
                </c:pt>
                <c:pt idx="2644">
                  <c:v>71.498999999999995</c:v>
                </c:pt>
                <c:pt idx="2645">
                  <c:v>71.501999999999995</c:v>
                </c:pt>
                <c:pt idx="2646">
                  <c:v>71.507000000000005</c:v>
                </c:pt>
                <c:pt idx="2647">
                  <c:v>71.513000000000005</c:v>
                </c:pt>
                <c:pt idx="2648">
                  <c:v>71.515000000000001</c:v>
                </c:pt>
                <c:pt idx="2649">
                  <c:v>71.519000000000005</c:v>
                </c:pt>
                <c:pt idx="2650">
                  <c:v>71.537000000000006</c:v>
                </c:pt>
                <c:pt idx="2651">
                  <c:v>71.555999999999997</c:v>
                </c:pt>
                <c:pt idx="2652">
                  <c:v>71.563000000000002</c:v>
                </c:pt>
                <c:pt idx="2653">
                  <c:v>71.566000000000003</c:v>
                </c:pt>
                <c:pt idx="2654">
                  <c:v>71.567999999999998</c:v>
                </c:pt>
                <c:pt idx="2655">
                  <c:v>71.576999999999998</c:v>
                </c:pt>
                <c:pt idx="2656">
                  <c:v>71.590999999999994</c:v>
                </c:pt>
                <c:pt idx="2657">
                  <c:v>71.602000000000004</c:v>
                </c:pt>
                <c:pt idx="2658">
                  <c:v>71.616</c:v>
                </c:pt>
                <c:pt idx="2659">
                  <c:v>71.638000000000005</c:v>
                </c:pt>
                <c:pt idx="2660">
                  <c:v>71.673000000000002</c:v>
                </c:pt>
                <c:pt idx="2661">
                  <c:v>71.674000000000007</c:v>
                </c:pt>
                <c:pt idx="2662">
                  <c:v>71.694000000000003</c:v>
                </c:pt>
                <c:pt idx="2663">
                  <c:v>71.700999999999993</c:v>
                </c:pt>
                <c:pt idx="2664">
                  <c:v>71.706999999999994</c:v>
                </c:pt>
                <c:pt idx="2665">
                  <c:v>71.709999999999994</c:v>
                </c:pt>
                <c:pt idx="2666">
                  <c:v>71.712000000000003</c:v>
                </c:pt>
                <c:pt idx="2667">
                  <c:v>71.713999999999999</c:v>
                </c:pt>
                <c:pt idx="2668">
                  <c:v>71.718000000000004</c:v>
                </c:pt>
                <c:pt idx="2669">
                  <c:v>71.718999999999994</c:v>
                </c:pt>
                <c:pt idx="2670">
                  <c:v>71.721999999999994</c:v>
                </c:pt>
                <c:pt idx="2671">
                  <c:v>71.731999999999999</c:v>
                </c:pt>
                <c:pt idx="2672">
                  <c:v>71.734999999999999</c:v>
                </c:pt>
                <c:pt idx="2673">
                  <c:v>71.742000000000004</c:v>
                </c:pt>
                <c:pt idx="2674">
                  <c:v>71.744</c:v>
                </c:pt>
                <c:pt idx="2675">
                  <c:v>71.745999999999995</c:v>
                </c:pt>
                <c:pt idx="2676">
                  <c:v>71.760000000000005</c:v>
                </c:pt>
                <c:pt idx="2677">
                  <c:v>71.762</c:v>
                </c:pt>
                <c:pt idx="2678">
                  <c:v>71.765000000000001</c:v>
                </c:pt>
                <c:pt idx="2679">
                  <c:v>71.766999999999996</c:v>
                </c:pt>
                <c:pt idx="2680">
                  <c:v>71.769000000000005</c:v>
                </c:pt>
                <c:pt idx="2681">
                  <c:v>71.775999999999996</c:v>
                </c:pt>
                <c:pt idx="2682">
                  <c:v>71.790000000000006</c:v>
                </c:pt>
                <c:pt idx="2683">
                  <c:v>71.798000000000002</c:v>
                </c:pt>
                <c:pt idx="2684">
                  <c:v>71.799000000000007</c:v>
                </c:pt>
                <c:pt idx="2685">
                  <c:v>71.825000000000003</c:v>
                </c:pt>
                <c:pt idx="2686">
                  <c:v>71.828999999999994</c:v>
                </c:pt>
                <c:pt idx="2687">
                  <c:v>71.834999999999994</c:v>
                </c:pt>
                <c:pt idx="2688">
                  <c:v>71.840999999999994</c:v>
                </c:pt>
                <c:pt idx="2689">
                  <c:v>71.847999999999999</c:v>
                </c:pt>
                <c:pt idx="2690">
                  <c:v>71.856999999999999</c:v>
                </c:pt>
                <c:pt idx="2691">
                  <c:v>71.87</c:v>
                </c:pt>
                <c:pt idx="2692">
                  <c:v>71.870999999999995</c:v>
                </c:pt>
                <c:pt idx="2693">
                  <c:v>71.885000000000005</c:v>
                </c:pt>
                <c:pt idx="2694">
                  <c:v>71.891999999999996</c:v>
                </c:pt>
                <c:pt idx="2695">
                  <c:v>71.930000000000007</c:v>
                </c:pt>
                <c:pt idx="2696">
                  <c:v>71.938999999999993</c:v>
                </c:pt>
                <c:pt idx="2697">
                  <c:v>71.941000000000003</c:v>
                </c:pt>
                <c:pt idx="2698">
                  <c:v>71.968000000000004</c:v>
                </c:pt>
                <c:pt idx="2699">
                  <c:v>71.98</c:v>
                </c:pt>
                <c:pt idx="2700">
                  <c:v>71.989000000000004</c:v>
                </c:pt>
                <c:pt idx="2701">
                  <c:v>71.998000000000005</c:v>
                </c:pt>
                <c:pt idx="2702">
                  <c:v>72.051000000000002</c:v>
                </c:pt>
                <c:pt idx="2703">
                  <c:v>72.057000000000002</c:v>
                </c:pt>
                <c:pt idx="2704">
                  <c:v>72.069999999999993</c:v>
                </c:pt>
                <c:pt idx="2705">
                  <c:v>72.075999999999993</c:v>
                </c:pt>
                <c:pt idx="2706">
                  <c:v>72.076999999999998</c:v>
                </c:pt>
                <c:pt idx="2707">
                  <c:v>72.087999999999994</c:v>
                </c:pt>
                <c:pt idx="2708">
                  <c:v>72.134</c:v>
                </c:pt>
                <c:pt idx="2709">
                  <c:v>72.137</c:v>
                </c:pt>
                <c:pt idx="2710">
                  <c:v>72.14</c:v>
                </c:pt>
                <c:pt idx="2711">
                  <c:v>72.144999999999996</c:v>
                </c:pt>
                <c:pt idx="2712">
                  <c:v>72.171999999999997</c:v>
                </c:pt>
                <c:pt idx="2713">
                  <c:v>72.212000000000003</c:v>
                </c:pt>
                <c:pt idx="2714">
                  <c:v>72.215999999999994</c:v>
                </c:pt>
                <c:pt idx="2715">
                  <c:v>72.22</c:v>
                </c:pt>
                <c:pt idx="2716">
                  <c:v>72.224000000000004</c:v>
                </c:pt>
                <c:pt idx="2717">
                  <c:v>72.233000000000004</c:v>
                </c:pt>
                <c:pt idx="2718">
                  <c:v>72.248000000000005</c:v>
                </c:pt>
                <c:pt idx="2719">
                  <c:v>72.248999999999995</c:v>
                </c:pt>
                <c:pt idx="2720">
                  <c:v>72.259</c:v>
                </c:pt>
                <c:pt idx="2721">
                  <c:v>72.308000000000007</c:v>
                </c:pt>
                <c:pt idx="2722">
                  <c:v>72.320999999999998</c:v>
                </c:pt>
                <c:pt idx="2723">
                  <c:v>72.33</c:v>
                </c:pt>
                <c:pt idx="2724">
                  <c:v>72.369</c:v>
                </c:pt>
                <c:pt idx="2725">
                  <c:v>72.376999999999995</c:v>
                </c:pt>
                <c:pt idx="2726">
                  <c:v>72.385999999999996</c:v>
                </c:pt>
                <c:pt idx="2727">
                  <c:v>72.397999999999996</c:v>
                </c:pt>
                <c:pt idx="2728">
                  <c:v>72.406999999999996</c:v>
                </c:pt>
                <c:pt idx="2729">
                  <c:v>72.409000000000006</c:v>
                </c:pt>
                <c:pt idx="2730">
                  <c:v>72.427999999999997</c:v>
                </c:pt>
                <c:pt idx="2731">
                  <c:v>72.441999999999993</c:v>
                </c:pt>
                <c:pt idx="2732">
                  <c:v>72.468000000000004</c:v>
                </c:pt>
                <c:pt idx="2733">
                  <c:v>72.492999999999995</c:v>
                </c:pt>
                <c:pt idx="2734">
                  <c:v>72.53</c:v>
                </c:pt>
                <c:pt idx="2735">
                  <c:v>72.563000000000002</c:v>
                </c:pt>
                <c:pt idx="2736">
                  <c:v>72.563999999999993</c:v>
                </c:pt>
                <c:pt idx="2737">
                  <c:v>72.575000000000003</c:v>
                </c:pt>
                <c:pt idx="2738">
                  <c:v>72.581000000000003</c:v>
                </c:pt>
                <c:pt idx="2739">
                  <c:v>72.591999999999999</c:v>
                </c:pt>
                <c:pt idx="2740">
                  <c:v>72.647999999999996</c:v>
                </c:pt>
                <c:pt idx="2741">
                  <c:v>72.668000000000006</c:v>
                </c:pt>
                <c:pt idx="2742">
                  <c:v>72.674999999999997</c:v>
                </c:pt>
                <c:pt idx="2743">
                  <c:v>72.706999999999994</c:v>
                </c:pt>
                <c:pt idx="2744">
                  <c:v>72.731999999999999</c:v>
                </c:pt>
                <c:pt idx="2745">
                  <c:v>72.738</c:v>
                </c:pt>
                <c:pt idx="2746">
                  <c:v>72.748999999999995</c:v>
                </c:pt>
                <c:pt idx="2747">
                  <c:v>72.75</c:v>
                </c:pt>
                <c:pt idx="2748">
                  <c:v>72.759</c:v>
                </c:pt>
                <c:pt idx="2749">
                  <c:v>72.77</c:v>
                </c:pt>
                <c:pt idx="2750">
                  <c:v>72.78</c:v>
                </c:pt>
                <c:pt idx="2751">
                  <c:v>72.781999999999996</c:v>
                </c:pt>
                <c:pt idx="2752">
                  <c:v>72.8</c:v>
                </c:pt>
                <c:pt idx="2753">
                  <c:v>72.805999999999997</c:v>
                </c:pt>
                <c:pt idx="2754">
                  <c:v>72.823999999999998</c:v>
                </c:pt>
                <c:pt idx="2755">
                  <c:v>72.832999999999998</c:v>
                </c:pt>
                <c:pt idx="2756">
                  <c:v>72.835999999999999</c:v>
                </c:pt>
                <c:pt idx="2757">
                  <c:v>72.838999999999999</c:v>
                </c:pt>
                <c:pt idx="2758">
                  <c:v>72.872</c:v>
                </c:pt>
                <c:pt idx="2759">
                  <c:v>72.89</c:v>
                </c:pt>
                <c:pt idx="2760">
                  <c:v>72.91</c:v>
                </c:pt>
                <c:pt idx="2761">
                  <c:v>72.915000000000006</c:v>
                </c:pt>
                <c:pt idx="2762">
                  <c:v>72.921000000000006</c:v>
                </c:pt>
                <c:pt idx="2763">
                  <c:v>72.923000000000002</c:v>
                </c:pt>
                <c:pt idx="2764">
                  <c:v>72.984999999999999</c:v>
                </c:pt>
                <c:pt idx="2765">
                  <c:v>73.022999999999996</c:v>
                </c:pt>
                <c:pt idx="2766">
                  <c:v>73.033000000000001</c:v>
                </c:pt>
                <c:pt idx="2767">
                  <c:v>73.040999999999997</c:v>
                </c:pt>
                <c:pt idx="2768">
                  <c:v>73.052000000000007</c:v>
                </c:pt>
                <c:pt idx="2769">
                  <c:v>73.055000000000007</c:v>
                </c:pt>
                <c:pt idx="2770">
                  <c:v>73.094999999999999</c:v>
                </c:pt>
                <c:pt idx="2771">
                  <c:v>73.103999999999999</c:v>
                </c:pt>
                <c:pt idx="2772">
                  <c:v>73.117000000000004</c:v>
                </c:pt>
                <c:pt idx="2773">
                  <c:v>73.129000000000005</c:v>
                </c:pt>
                <c:pt idx="2774">
                  <c:v>73.14</c:v>
                </c:pt>
                <c:pt idx="2775">
                  <c:v>73.153999999999996</c:v>
                </c:pt>
                <c:pt idx="2776">
                  <c:v>73.165999999999997</c:v>
                </c:pt>
                <c:pt idx="2777">
                  <c:v>73.168999999999997</c:v>
                </c:pt>
                <c:pt idx="2778">
                  <c:v>73.177999999999997</c:v>
                </c:pt>
                <c:pt idx="2779">
                  <c:v>73.197000000000003</c:v>
                </c:pt>
                <c:pt idx="2780">
                  <c:v>73.210999999999999</c:v>
                </c:pt>
                <c:pt idx="2781">
                  <c:v>73.218000000000004</c:v>
                </c:pt>
                <c:pt idx="2782">
                  <c:v>73.22</c:v>
                </c:pt>
                <c:pt idx="2783">
                  <c:v>73.257999999999996</c:v>
                </c:pt>
                <c:pt idx="2784">
                  <c:v>73.262</c:v>
                </c:pt>
                <c:pt idx="2785">
                  <c:v>73.269000000000005</c:v>
                </c:pt>
                <c:pt idx="2786">
                  <c:v>73.275999999999996</c:v>
                </c:pt>
                <c:pt idx="2787">
                  <c:v>73.308000000000007</c:v>
                </c:pt>
                <c:pt idx="2788">
                  <c:v>73.31</c:v>
                </c:pt>
                <c:pt idx="2789">
                  <c:v>73.353999999999999</c:v>
                </c:pt>
                <c:pt idx="2790">
                  <c:v>73.367000000000004</c:v>
                </c:pt>
                <c:pt idx="2791">
                  <c:v>73.403000000000006</c:v>
                </c:pt>
                <c:pt idx="2792">
                  <c:v>73.429000000000002</c:v>
                </c:pt>
                <c:pt idx="2793">
                  <c:v>73.44</c:v>
                </c:pt>
                <c:pt idx="2794">
                  <c:v>73.442999999999998</c:v>
                </c:pt>
                <c:pt idx="2795">
                  <c:v>73.445999999999998</c:v>
                </c:pt>
                <c:pt idx="2796">
                  <c:v>73.447999999999993</c:v>
                </c:pt>
                <c:pt idx="2797">
                  <c:v>73.457999999999998</c:v>
                </c:pt>
                <c:pt idx="2798">
                  <c:v>73.475999999999999</c:v>
                </c:pt>
                <c:pt idx="2799">
                  <c:v>73.563999999999993</c:v>
                </c:pt>
                <c:pt idx="2800">
                  <c:v>73.593999999999994</c:v>
                </c:pt>
                <c:pt idx="2801">
                  <c:v>73.649000000000001</c:v>
                </c:pt>
                <c:pt idx="2802">
                  <c:v>73.665999999999997</c:v>
                </c:pt>
                <c:pt idx="2803">
                  <c:v>73.688000000000002</c:v>
                </c:pt>
                <c:pt idx="2804">
                  <c:v>73.712999999999994</c:v>
                </c:pt>
                <c:pt idx="2805">
                  <c:v>73.802000000000007</c:v>
                </c:pt>
                <c:pt idx="2806">
                  <c:v>73.823999999999998</c:v>
                </c:pt>
                <c:pt idx="2807">
                  <c:v>73.84</c:v>
                </c:pt>
                <c:pt idx="2808">
                  <c:v>73.844999999999999</c:v>
                </c:pt>
                <c:pt idx="2809">
                  <c:v>73.853999999999999</c:v>
                </c:pt>
                <c:pt idx="2810">
                  <c:v>73.861000000000004</c:v>
                </c:pt>
                <c:pt idx="2811">
                  <c:v>73.863</c:v>
                </c:pt>
                <c:pt idx="2812">
                  <c:v>73.906999999999996</c:v>
                </c:pt>
                <c:pt idx="2813">
                  <c:v>73.927000000000007</c:v>
                </c:pt>
                <c:pt idx="2814">
                  <c:v>73.972999999999999</c:v>
                </c:pt>
                <c:pt idx="2815">
                  <c:v>73.983999999999995</c:v>
                </c:pt>
                <c:pt idx="2816">
                  <c:v>74.043999999999997</c:v>
                </c:pt>
                <c:pt idx="2817">
                  <c:v>74.073999999999998</c:v>
                </c:pt>
                <c:pt idx="2818">
                  <c:v>74.087000000000003</c:v>
                </c:pt>
                <c:pt idx="2819">
                  <c:v>74.123000000000005</c:v>
                </c:pt>
                <c:pt idx="2820">
                  <c:v>74.13</c:v>
                </c:pt>
                <c:pt idx="2821">
                  <c:v>74.159000000000006</c:v>
                </c:pt>
                <c:pt idx="2822">
                  <c:v>74.162999999999997</c:v>
                </c:pt>
                <c:pt idx="2823">
                  <c:v>74.165999999999997</c:v>
                </c:pt>
                <c:pt idx="2824">
                  <c:v>74.180000000000007</c:v>
                </c:pt>
                <c:pt idx="2825">
                  <c:v>74.186000000000007</c:v>
                </c:pt>
                <c:pt idx="2826">
                  <c:v>74.197000000000003</c:v>
                </c:pt>
                <c:pt idx="2827">
                  <c:v>74.239999999999995</c:v>
                </c:pt>
                <c:pt idx="2828">
                  <c:v>74.254999999999995</c:v>
                </c:pt>
                <c:pt idx="2829">
                  <c:v>74.259</c:v>
                </c:pt>
                <c:pt idx="2830">
                  <c:v>74.349000000000004</c:v>
                </c:pt>
                <c:pt idx="2831">
                  <c:v>74.381</c:v>
                </c:pt>
                <c:pt idx="2832">
                  <c:v>74.412999999999997</c:v>
                </c:pt>
                <c:pt idx="2833">
                  <c:v>74.430999999999997</c:v>
                </c:pt>
                <c:pt idx="2834">
                  <c:v>74.438999999999993</c:v>
                </c:pt>
                <c:pt idx="2835">
                  <c:v>74.447000000000003</c:v>
                </c:pt>
                <c:pt idx="2836">
                  <c:v>74.545000000000002</c:v>
                </c:pt>
                <c:pt idx="2837">
                  <c:v>74.561000000000007</c:v>
                </c:pt>
                <c:pt idx="2838">
                  <c:v>74.578000000000003</c:v>
                </c:pt>
                <c:pt idx="2839">
                  <c:v>74.686000000000007</c:v>
                </c:pt>
                <c:pt idx="2840">
                  <c:v>74.69</c:v>
                </c:pt>
                <c:pt idx="2841">
                  <c:v>74.695999999999998</c:v>
                </c:pt>
                <c:pt idx="2842">
                  <c:v>74.774000000000001</c:v>
                </c:pt>
                <c:pt idx="2843">
                  <c:v>74.792000000000002</c:v>
                </c:pt>
                <c:pt idx="2844">
                  <c:v>74.912000000000006</c:v>
                </c:pt>
                <c:pt idx="2845">
                  <c:v>74.914000000000001</c:v>
                </c:pt>
                <c:pt idx="2846">
                  <c:v>75.031000000000006</c:v>
                </c:pt>
                <c:pt idx="2847">
                  <c:v>75.066000000000003</c:v>
                </c:pt>
                <c:pt idx="2848">
                  <c:v>75.084999999999994</c:v>
                </c:pt>
                <c:pt idx="2849">
                  <c:v>75.106999999999999</c:v>
                </c:pt>
                <c:pt idx="2850">
                  <c:v>75.125</c:v>
                </c:pt>
                <c:pt idx="2851">
                  <c:v>75.156000000000006</c:v>
                </c:pt>
                <c:pt idx="2852">
                  <c:v>75.191999999999993</c:v>
                </c:pt>
                <c:pt idx="2853">
                  <c:v>75.206000000000003</c:v>
                </c:pt>
                <c:pt idx="2854">
                  <c:v>75.25</c:v>
                </c:pt>
                <c:pt idx="2855">
                  <c:v>75.266999999999996</c:v>
                </c:pt>
                <c:pt idx="2856">
                  <c:v>75.271000000000001</c:v>
                </c:pt>
                <c:pt idx="2857">
                  <c:v>75.305000000000007</c:v>
                </c:pt>
                <c:pt idx="2858">
                  <c:v>75.323999999999998</c:v>
                </c:pt>
                <c:pt idx="2859">
                  <c:v>75.353999999999999</c:v>
                </c:pt>
                <c:pt idx="2860">
                  <c:v>75.388000000000005</c:v>
                </c:pt>
                <c:pt idx="2861">
                  <c:v>75.397000000000006</c:v>
                </c:pt>
                <c:pt idx="2862">
                  <c:v>75.427000000000007</c:v>
                </c:pt>
                <c:pt idx="2863">
                  <c:v>75.459999999999994</c:v>
                </c:pt>
                <c:pt idx="2864">
                  <c:v>75.507999999999996</c:v>
                </c:pt>
                <c:pt idx="2865">
                  <c:v>75.521000000000001</c:v>
                </c:pt>
                <c:pt idx="2866">
                  <c:v>75.53</c:v>
                </c:pt>
                <c:pt idx="2867">
                  <c:v>75.637</c:v>
                </c:pt>
                <c:pt idx="2868">
                  <c:v>75.685000000000002</c:v>
                </c:pt>
                <c:pt idx="2869">
                  <c:v>75.753</c:v>
                </c:pt>
                <c:pt idx="2870">
                  <c:v>75.778999999999996</c:v>
                </c:pt>
                <c:pt idx="2871">
                  <c:v>75.784000000000006</c:v>
                </c:pt>
                <c:pt idx="2872">
                  <c:v>75.793999999999997</c:v>
                </c:pt>
                <c:pt idx="2873">
                  <c:v>75.819000000000003</c:v>
                </c:pt>
                <c:pt idx="2874">
                  <c:v>75.83</c:v>
                </c:pt>
                <c:pt idx="2875">
                  <c:v>75.87</c:v>
                </c:pt>
                <c:pt idx="2876">
                  <c:v>75.89</c:v>
                </c:pt>
                <c:pt idx="2877">
                  <c:v>75.911000000000001</c:v>
                </c:pt>
                <c:pt idx="2878">
                  <c:v>75.974999999999994</c:v>
                </c:pt>
                <c:pt idx="2879">
                  <c:v>76.042000000000002</c:v>
                </c:pt>
                <c:pt idx="2880">
                  <c:v>76.051000000000002</c:v>
                </c:pt>
                <c:pt idx="2881">
                  <c:v>76.061999999999998</c:v>
                </c:pt>
                <c:pt idx="2882">
                  <c:v>76.076999999999998</c:v>
                </c:pt>
                <c:pt idx="2883">
                  <c:v>76.081999999999994</c:v>
                </c:pt>
                <c:pt idx="2884">
                  <c:v>76.102999999999994</c:v>
                </c:pt>
                <c:pt idx="2885">
                  <c:v>76.138999999999996</c:v>
                </c:pt>
                <c:pt idx="2886">
                  <c:v>76.19</c:v>
                </c:pt>
                <c:pt idx="2887">
                  <c:v>76.227000000000004</c:v>
                </c:pt>
                <c:pt idx="2888">
                  <c:v>76.463999999999999</c:v>
                </c:pt>
                <c:pt idx="2889">
                  <c:v>76.56</c:v>
                </c:pt>
                <c:pt idx="2890">
                  <c:v>76.614000000000004</c:v>
                </c:pt>
                <c:pt idx="2891">
                  <c:v>76.635000000000005</c:v>
                </c:pt>
                <c:pt idx="2892">
                  <c:v>76.826999999999998</c:v>
                </c:pt>
                <c:pt idx="2893">
                  <c:v>76.832999999999998</c:v>
                </c:pt>
                <c:pt idx="2894">
                  <c:v>76.88</c:v>
                </c:pt>
                <c:pt idx="2895">
                  <c:v>77.028999999999996</c:v>
                </c:pt>
                <c:pt idx="2896">
                  <c:v>77.103999999999999</c:v>
                </c:pt>
                <c:pt idx="2897">
                  <c:v>77.116</c:v>
                </c:pt>
                <c:pt idx="2898">
                  <c:v>77.213999999999999</c:v>
                </c:pt>
                <c:pt idx="2899">
                  <c:v>77.278999999999996</c:v>
                </c:pt>
                <c:pt idx="2900">
                  <c:v>77.375</c:v>
                </c:pt>
                <c:pt idx="2901">
                  <c:v>77.433999999999997</c:v>
                </c:pt>
                <c:pt idx="2902">
                  <c:v>77.722999999999999</c:v>
                </c:pt>
                <c:pt idx="2903">
                  <c:v>77.777000000000001</c:v>
                </c:pt>
                <c:pt idx="2904">
                  <c:v>77.820999999999998</c:v>
                </c:pt>
                <c:pt idx="2905">
                  <c:v>77.988</c:v>
                </c:pt>
                <c:pt idx="2906">
                  <c:v>78.025000000000006</c:v>
                </c:pt>
                <c:pt idx="2907">
                  <c:v>78.212999999999994</c:v>
                </c:pt>
                <c:pt idx="2908">
                  <c:v>78.218999999999994</c:v>
                </c:pt>
                <c:pt idx="2909">
                  <c:v>78.391999999999996</c:v>
                </c:pt>
                <c:pt idx="2910">
                  <c:v>78.427000000000007</c:v>
                </c:pt>
                <c:pt idx="2911">
                  <c:v>78.457999999999998</c:v>
                </c:pt>
                <c:pt idx="2912">
                  <c:v>78.53</c:v>
                </c:pt>
                <c:pt idx="2913">
                  <c:v>78.543000000000006</c:v>
                </c:pt>
                <c:pt idx="2914">
                  <c:v>78.691000000000003</c:v>
                </c:pt>
                <c:pt idx="2915">
                  <c:v>78.75</c:v>
                </c:pt>
                <c:pt idx="2916">
                  <c:v>78.817999999999998</c:v>
                </c:pt>
                <c:pt idx="2917">
                  <c:v>78.872</c:v>
                </c:pt>
                <c:pt idx="2918">
                  <c:v>78.924999999999997</c:v>
                </c:pt>
                <c:pt idx="2919">
                  <c:v>79.015000000000001</c:v>
                </c:pt>
                <c:pt idx="2920">
                  <c:v>79.022000000000006</c:v>
                </c:pt>
                <c:pt idx="2921">
                  <c:v>79.082999999999998</c:v>
                </c:pt>
                <c:pt idx="2922">
                  <c:v>79.106999999999999</c:v>
                </c:pt>
                <c:pt idx="2923">
                  <c:v>79.156999999999996</c:v>
                </c:pt>
                <c:pt idx="2924">
                  <c:v>79.165999999999997</c:v>
                </c:pt>
                <c:pt idx="2925">
                  <c:v>79.322999999999993</c:v>
                </c:pt>
                <c:pt idx="2926">
                  <c:v>79.462999999999994</c:v>
                </c:pt>
                <c:pt idx="2927">
                  <c:v>79.531999999999996</c:v>
                </c:pt>
                <c:pt idx="2928">
                  <c:v>79.587999999999994</c:v>
                </c:pt>
                <c:pt idx="2929">
                  <c:v>79.733000000000004</c:v>
                </c:pt>
                <c:pt idx="2930">
                  <c:v>79.760000000000005</c:v>
                </c:pt>
                <c:pt idx="2931">
                  <c:v>80.058000000000007</c:v>
                </c:pt>
                <c:pt idx="2932">
                  <c:v>80.150000000000006</c:v>
                </c:pt>
                <c:pt idx="2933">
                  <c:v>80.191999999999993</c:v>
                </c:pt>
                <c:pt idx="2934">
                  <c:v>80.427999999999997</c:v>
                </c:pt>
                <c:pt idx="2935">
                  <c:v>80.438000000000002</c:v>
                </c:pt>
                <c:pt idx="2936">
                  <c:v>80.486000000000004</c:v>
                </c:pt>
                <c:pt idx="2937">
                  <c:v>80.510999999999996</c:v>
                </c:pt>
                <c:pt idx="2938">
                  <c:v>80.537000000000006</c:v>
                </c:pt>
                <c:pt idx="2939">
                  <c:v>80.623999999999995</c:v>
                </c:pt>
                <c:pt idx="2940">
                  <c:v>80.722999999999999</c:v>
                </c:pt>
                <c:pt idx="2941">
                  <c:v>80.817999999999998</c:v>
                </c:pt>
                <c:pt idx="2942">
                  <c:v>80.858999999999995</c:v>
                </c:pt>
                <c:pt idx="2943">
                  <c:v>80.87</c:v>
                </c:pt>
                <c:pt idx="2944">
                  <c:v>81.16</c:v>
                </c:pt>
                <c:pt idx="2945">
                  <c:v>81.323999999999998</c:v>
                </c:pt>
                <c:pt idx="2946">
                  <c:v>81.412999999999997</c:v>
                </c:pt>
                <c:pt idx="2947">
                  <c:v>81.498000000000005</c:v>
                </c:pt>
                <c:pt idx="2948">
                  <c:v>81.512</c:v>
                </c:pt>
                <c:pt idx="2949">
                  <c:v>81.632000000000005</c:v>
                </c:pt>
                <c:pt idx="2950">
                  <c:v>81.831000000000003</c:v>
                </c:pt>
                <c:pt idx="2951">
                  <c:v>81.924999999999997</c:v>
                </c:pt>
                <c:pt idx="2952">
                  <c:v>82.072000000000003</c:v>
                </c:pt>
                <c:pt idx="2953">
                  <c:v>82.179000000000002</c:v>
                </c:pt>
                <c:pt idx="2954">
                  <c:v>82.218999999999994</c:v>
                </c:pt>
                <c:pt idx="2955">
                  <c:v>82.289000000000001</c:v>
                </c:pt>
                <c:pt idx="2956">
                  <c:v>82.674999999999997</c:v>
                </c:pt>
                <c:pt idx="2957">
                  <c:v>83.033000000000001</c:v>
                </c:pt>
                <c:pt idx="2958">
                  <c:v>83.04</c:v>
                </c:pt>
                <c:pt idx="2959">
                  <c:v>83.212999999999994</c:v>
                </c:pt>
                <c:pt idx="2960">
                  <c:v>83.32</c:v>
                </c:pt>
                <c:pt idx="2961">
                  <c:v>83.453999999999994</c:v>
                </c:pt>
                <c:pt idx="2962">
                  <c:v>83.456000000000003</c:v>
                </c:pt>
                <c:pt idx="2963">
                  <c:v>83.549000000000007</c:v>
                </c:pt>
                <c:pt idx="2964">
                  <c:v>83.691999999999993</c:v>
                </c:pt>
                <c:pt idx="2965">
                  <c:v>83.903000000000006</c:v>
                </c:pt>
                <c:pt idx="2966">
                  <c:v>83.983999999999995</c:v>
                </c:pt>
                <c:pt idx="2967">
                  <c:v>84.14</c:v>
                </c:pt>
                <c:pt idx="2968">
                  <c:v>84.186999999999998</c:v>
                </c:pt>
                <c:pt idx="2969">
                  <c:v>84.376999999999995</c:v>
                </c:pt>
                <c:pt idx="2970">
                  <c:v>84.4</c:v>
                </c:pt>
                <c:pt idx="2971">
                  <c:v>84.576999999999998</c:v>
                </c:pt>
                <c:pt idx="2972">
                  <c:v>84.611000000000004</c:v>
                </c:pt>
                <c:pt idx="2973">
                  <c:v>84.686999999999998</c:v>
                </c:pt>
                <c:pt idx="2974">
                  <c:v>84.844999999999999</c:v>
                </c:pt>
                <c:pt idx="2975">
                  <c:v>84.867000000000004</c:v>
                </c:pt>
                <c:pt idx="2976">
                  <c:v>84.912999999999997</c:v>
                </c:pt>
                <c:pt idx="2977">
                  <c:v>84.936000000000007</c:v>
                </c:pt>
                <c:pt idx="2978">
                  <c:v>84.956000000000003</c:v>
                </c:pt>
                <c:pt idx="2979">
                  <c:v>85.662000000000006</c:v>
                </c:pt>
                <c:pt idx="2980">
                  <c:v>85.704999999999998</c:v>
                </c:pt>
                <c:pt idx="2981">
                  <c:v>85.885000000000005</c:v>
                </c:pt>
                <c:pt idx="2982">
                  <c:v>86.248999999999995</c:v>
                </c:pt>
                <c:pt idx="2983">
                  <c:v>86.722999999999999</c:v>
                </c:pt>
                <c:pt idx="2984">
                  <c:v>86.956999999999994</c:v>
                </c:pt>
                <c:pt idx="2985">
                  <c:v>86.983999999999995</c:v>
                </c:pt>
                <c:pt idx="2986">
                  <c:v>87.236999999999995</c:v>
                </c:pt>
                <c:pt idx="2987">
                  <c:v>87.361999999999995</c:v>
                </c:pt>
                <c:pt idx="2988">
                  <c:v>87.686000000000007</c:v>
                </c:pt>
                <c:pt idx="2989">
                  <c:v>87.912000000000006</c:v>
                </c:pt>
                <c:pt idx="2990">
                  <c:v>87.983999999999995</c:v>
                </c:pt>
                <c:pt idx="2991">
                  <c:v>88.168999999999997</c:v>
                </c:pt>
                <c:pt idx="2992">
                  <c:v>88.247</c:v>
                </c:pt>
                <c:pt idx="2993">
                  <c:v>88.822000000000003</c:v>
                </c:pt>
                <c:pt idx="2994">
                  <c:v>89.203999999999994</c:v>
                </c:pt>
                <c:pt idx="2995">
                  <c:v>89.254000000000005</c:v>
                </c:pt>
                <c:pt idx="2996">
                  <c:v>89.4</c:v>
                </c:pt>
                <c:pt idx="2997">
                  <c:v>89.611000000000004</c:v>
                </c:pt>
                <c:pt idx="2998">
                  <c:v>89.686000000000007</c:v>
                </c:pt>
                <c:pt idx="2999">
                  <c:v>90.61</c:v>
                </c:pt>
                <c:pt idx="3000">
                  <c:v>91.5</c:v>
                </c:pt>
                <c:pt idx="3001">
                  <c:v>91.974000000000004</c:v>
                </c:pt>
                <c:pt idx="3002">
                  <c:v>91.99</c:v>
                </c:pt>
                <c:pt idx="3003">
                  <c:v>92.066999999999993</c:v>
                </c:pt>
                <c:pt idx="3004">
                  <c:v>92.198999999999998</c:v>
                </c:pt>
                <c:pt idx="3005">
                  <c:v>92.57</c:v>
                </c:pt>
                <c:pt idx="3006">
                  <c:v>92.697000000000003</c:v>
                </c:pt>
                <c:pt idx="3007">
                  <c:v>92.757999999999996</c:v>
                </c:pt>
                <c:pt idx="3008">
                  <c:v>93.046000000000006</c:v>
                </c:pt>
                <c:pt idx="3009">
                  <c:v>93.28</c:v>
                </c:pt>
                <c:pt idx="3010">
                  <c:v>93.394000000000005</c:v>
                </c:pt>
                <c:pt idx="3011">
                  <c:v>93.417000000000002</c:v>
                </c:pt>
                <c:pt idx="3012">
                  <c:v>94.341999999999999</c:v>
                </c:pt>
                <c:pt idx="3013">
                  <c:v>94.352999999999994</c:v>
                </c:pt>
                <c:pt idx="3014">
                  <c:v>95.41</c:v>
                </c:pt>
                <c:pt idx="3015">
                  <c:v>95.759</c:v>
                </c:pt>
                <c:pt idx="3016">
                  <c:v>96.242000000000004</c:v>
                </c:pt>
                <c:pt idx="3017">
                  <c:v>96.328000000000003</c:v>
                </c:pt>
                <c:pt idx="3018">
                  <c:v>96.340999999999994</c:v>
                </c:pt>
                <c:pt idx="3019">
                  <c:v>96.620999999999995</c:v>
                </c:pt>
                <c:pt idx="3020">
                  <c:v>98.347999999999999</c:v>
                </c:pt>
                <c:pt idx="3021">
                  <c:v>98.632000000000005</c:v>
                </c:pt>
                <c:pt idx="3022">
                  <c:v>98.921999999999997</c:v>
                </c:pt>
              </c:numCache>
            </c:numRef>
          </c:xVal>
          <c:yVal>
            <c:numRef>
              <c:f>Parametrics!$B$62:$B$3084</c:f>
              <c:numCache>
                <c:formatCode>General</c:formatCode>
                <c:ptCount val="3023"/>
                <c:pt idx="0">
                  <c:v>61</c:v>
                </c:pt>
                <c:pt idx="1">
                  <c:v>62</c:v>
                </c:pt>
                <c:pt idx="2">
                  <c:v>63</c:v>
                </c:pt>
                <c:pt idx="3">
                  <c:v>64</c:v>
                </c:pt>
                <c:pt idx="4">
                  <c:v>65</c:v>
                </c:pt>
                <c:pt idx="5">
                  <c:v>66</c:v>
                </c:pt>
                <c:pt idx="6">
                  <c:v>67</c:v>
                </c:pt>
                <c:pt idx="7">
                  <c:v>68</c:v>
                </c:pt>
                <c:pt idx="8">
                  <c:v>69</c:v>
                </c:pt>
                <c:pt idx="9">
                  <c:v>70</c:v>
                </c:pt>
                <c:pt idx="10">
                  <c:v>71</c:v>
                </c:pt>
                <c:pt idx="11">
                  <c:v>72</c:v>
                </c:pt>
                <c:pt idx="12">
                  <c:v>73</c:v>
                </c:pt>
                <c:pt idx="13">
                  <c:v>74</c:v>
                </c:pt>
                <c:pt idx="14">
                  <c:v>75</c:v>
                </c:pt>
                <c:pt idx="15">
                  <c:v>76</c:v>
                </c:pt>
                <c:pt idx="16">
                  <c:v>77</c:v>
                </c:pt>
                <c:pt idx="17">
                  <c:v>78</c:v>
                </c:pt>
                <c:pt idx="18">
                  <c:v>79</c:v>
                </c:pt>
                <c:pt idx="19">
                  <c:v>80</c:v>
                </c:pt>
                <c:pt idx="20">
                  <c:v>81</c:v>
                </c:pt>
                <c:pt idx="21">
                  <c:v>82</c:v>
                </c:pt>
                <c:pt idx="22">
                  <c:v>83</c:v>
                </c:pt>
                <c:pt idx="23">
                  <c:v>84</c:v>
                </c:pt>
                <c:pt idx="24">
                  <c:v>85</c:v>
                </c:pt>
                <c:pt idx="25">
                  <c:v>86</c:v>
                </c:pt>
                <c:pt idx="26">
                  <c:v>87</c:v>
                </c:pt>
                <c:pt idx="27">
                  <c:v>88</c:v>
                </c:pt>
                <c:pt idx="28">
                  <c:v>89</c:v>
                </c:pt>
                <c:pt idx="29">
                  <c:v>90</c:v>
                </c:pt>
                <c:pt idx="30">
                  <c:v>91</c:v>
                </c:pt>
                <c:pt idx="31">
                  <c:v>92</c:v>
                </c:pt>
                <c:pt idx="32">
                  <c:v>93</c:v>
                </c:pt>
                <c:pt idx="33">
                  <c:v>94</c:v>
                </c:pt>
                <c:pt idx="34">
                  <c:v>95</c:v>
                </c:pt>
                <c:pt idx="35">
                  <c:v>96</c:v>
                </c:pt>
                <c:pt idx="36">
                  <c:v>97</c:v>
                </c:pt>
                <c:pt idx="37">
                  <c:v>98</c:v>
                </c:pt>
                <c:pt idx="38">
                  <c:v>99</c:v>
                </c:pt>
                <c:pt idx="39">
                  <c:v>100</c:v>
                </c:pt>
                <c:pt idx="40">
                  <c:v>101</c:v>
                </c:pt>
                <c:pt idx="41">
                  <c:v>102</c:v>
                </c:pt>
                <c:pt idx="42">
                  <c:v>103</c:v>
                </c:pt>
                <c:pt idx="43">
                  <c:v>104</c:v>
                </c:pt>
                <c:pt idx="44">
                  <c:v>105</c:v>
                </c:pt>
                <c:pt idx="45">
                  <c:v>106</c:v>
                </c:pt>
                <c:pt idx="46">
                  <c:v>107</c:v>
                </c:pt>
                <c:pt idx="47">
                  <c:v>108</c:v>
                </c:pt>
                <c:pt idx="48">
                  <c:v>109</c:v>
                </c:pt>
                <c:pt idx="49">
                  <c:v>110</c:v>
                </c:pt>
                <c:pt idx="50">
                  <c:v>111</c:v>
                </c:pt>
                <c:pt idx="51">
                  <c:v>112</c:v>
                </c:pt>
                <c:pt idx="52">
                  <c:v>113</c:v>
                </c:pt>
                <c:pt idx="53">
                  <c:v>114</c:v>
                </c:pt>
                <c:pt idx="54">
                  <c:v>115</c:v>
                </c:pt>
                <c:pt idx="55">
                  <c:v>116</c:v>
                </c:pt>
                <c:pt idx="56">
                  <c:v>117</c:v>
                </c:pt>
                <c:pt idx="57">
                  <c:v>118</c:v>
                </c:pt>
                <c:pt idx="58">
                  <c:v>119</c:v>
                </c:pt>
                <c:pt idx="59">
                  <c:v>120</c:v>
                </c:pt>
                <c:pt idx="60">
                  <c:v>121</c:v>
                </c:pt>
                <c:pt idx="61">
                  <c:v>122</c:v>
                </c:pt>
                <c:pt idx="62">
                  <c:v>123</c:v>
                </c:pt>
                <c:pt idx="63">
                  <c:v>124</c:v>
                </c:pt>
                <c:pt idx="64">
                  <c:v>125</c:v>
                </c:pt>
                <c:pt idx="65">
                  <c:v>126</c:v>
                </c:pt>
                <c:pt idx="66">
                  <c:v>127</c:v>
                </c:pt>
                <c:pt idx="67">
                  <c:v>128</c:v>
                </c:pt>
                <c:pt idx="68">
                  <c:v>129</c:v>
                </c:pt>
                <c:pt idx="69">
                  <c:v>130</c:v>
                </c:pt>
                <c:pt idx="70">
                  <c:v>131</c:v>
                </c:pt>
                <c:pt idx="71">
                  <c:v>132</c:v>
                </c:pt>
                <c:pt idx="72">
                  <c:v>133</c:v>
                </c:pt>
                <c:pt idx="73">
                  <c:v>134</c:v>
                </c:pt>
                <c:pt idx="74">
                  <c:v>135</c:v>
                </c:pt>
                <c:pt idx="75">
                  <c:v>136</c:v>
                </c:pt>
                <c:pt idx="76">
                  <c:v>137</c:v>
                </c:pt>
                <c:pt idx="77">
                  <c:v>138</c:v>
                </c:pt>
                <c:pt idx="78">
                  <c:v>139</c:v>
                </c:pt>
                <c:pt idx="79">
                  <c:v>140</c:v>
                </c:pt>
                <c:pt idx="80">
                  <c:v>141</c:v>
                </c:pt>
                <c:pt idx="81">
                  <c:v>142</c:v>
                </c:pt>
                <c:pt idx="82">
                  <c:v>143</c:v>
                </c:pt>
                <c:pt idx="83">
                  <c:v>144</c:v>
                </c:pt>
                <c:pt idx="84">
                  <c:v>145</c:v>
                </c:pt>
                <c:pt idx="85">
                  <c:v>146</c:v>
                </c:pt>
                <c:pt idx="86">
                  <c:v>147</c:v>
                </c:pt>
                <c:pt idx="87">
                  <c:v>148</c:v>
                </c:pt>
                <c:pt idx="88">
                  <c:v>149</c:v>
                </c:pt>
                <c:pt idx="89">
                  <c:v>150</c:v>
                </c:pt>
                <c:pt idx="90">
                  <c:v>151</c:v>
                </c:pt>
                <c:pt idx="91">
                  <c:v>152</c:v>
                </c:pt>
                <c:pt idx="92">
                  <c:v>153</c:v>
                </c:pt>
                <c:pt idx="93">
                  <c:v>154</c:v>
                </c:pt>
                <c:pt idx="94">
                  <c:v>155</c:v>
                </c:pt>
                <c:pt idx="95">
                  <c:v>156</c:v>
                </c:pt>
                <c:pt idx="96">
                  <c:v>157</c:v>
                </c:pt>
                <c:pt idx="97">
                  <c:v>158</c:v>
                </c:pt>
                <c:pt idx="98">
                  <c:v>159</c:v>
                </c:pt>
                <c:pt idx="99">
                  <c:v>160</c:v>
                </c:pt>
                <c:pt idx="100">
                  <c:v>161</c:v>
                </c:pt>
                <c:pt idx="101">
                  <c:v>162</c:v>
                </c:pt>
                <c:pt idx="102">
                  <c:v>163</c:v>
                </c:pt>
                <c:pt idx="103">
                  <c:v>164</c:v>
                </c:pt>
                <c:pt idx="104">
                  <c:v>165</c:v>
                </c:pt>
                <c:pt idx="105">
                  <c:v>166</c:v>
                </c:pt>
                <c:pt idx="106">
                  <c:v>167</c:v>
                </c:pt>
                <c:pt idx="107">
                  <c:v>168</c:v>
                </c:pt>
                <c:pt idx="108">
                  <c:v>169</c:v>
                </c:pt>
                <c:pt idx="109">
                  <c:v>170</c:v>
                </c:pt>
                <c:pt idx="110">
                  <c:v>171</c:v>
                </c:pt>
                <c:pt idx="111">
                  <c:v>172</c:v>
                </c:pt>
                <c:pt idx="112">
                  <c:v>173</c:v>
                </c:pt>
                <c:pt idx="113">
                  <c:v>174</c:v>
                </c:pt>
                <c:pt idx="114">
                  <c:v>175</c:v>
                </c:pt>
                <c:pt idx="115">
                  <c:v>176</c:v>
                </c:pt>
                <c:pt idx="116">
                  <c:v>177</c:v>
                </c:pt>
                <c:pt idx="117">
                  <c:v>178</c:v>
                </c:pt>
                <c:pt idx="118">
                  <c:v>179</c:v>
                </c:pt>
                <c:pt idx="119">
                  <c:v>180</c:v>
                </c:pt>
                <c:pt idx="120">
                  <c:v>181</c:v>
                </c:pt>
                <c:pt idx="121">
                  <c:v>182</c:v>
                </c:pt>
                <c:pt idx="122">
                  <c:v>183</c:v>
                </c:pt>
                <c:pt idx="123">
                  <c:v>184</c:v>
                </c:pt>
                <c:pt idx="124">
                  <c:v>185</c:v>
                </c:pt>
                <c:pt idx="125">
                  <c:v>186</c:v>
                </c:pt>
                <c:pt idx="126">
                  <c:v>187</c:v>
                </c:pt>
                <c:pt idx="127">
                  <c:v>188</c:v>
                </c:pt>
                <c:pt idx="128">
                  <c:v>189</c:v>
                </c:pt>
                <c:pt idx="129">
                  <c:v>190</c:v>
                </c:pt>
                <c:pt idx="130">
                  <c:v>191</c:v>
                </c:pt>
                <c:pt idx="131">
                  <c:v>192</c:v>
                </c:pt>
                <c:pt idx="132">
                  <c:v>193</c:v>
                </c:pt>
                <c:pt idx="133">
                  <c:v>194</c:v>
                </c:pt>
                <c:pt idx="134">
                  <c:v>195</c:v>
                </c:pt>
                <c:pt idx="135">
                  <c:v>196</c:v>
                </c:pt>
                <c:pt idx="136">
                  <c:v>197</c:v>
                </c:pt>
                <c:pt idx="137">
                  <c:v>198</c:v>
                </c:pt>
                <c:pt idx="138">
                  <c:v>199</c:v>
                </c:pt>
                <c:pt idx="139">
                  <c:v>200</c:v>
                </c:pt>
                <c:pt idx="140">
                  <c:v>201</c:v>
                </c:pt>
                <c:pt idx="141">
                  <c:v>202</c:v>
                </c:pt>
                <c:pt idx="142">
                  <c:v>203</c:v>
                </c:pt>
                <c:pt idx="143">
                  <c:v>204</c:v>
                </c:pt>
                <c:pt idx="144">
                  <c:v>205</c:v>
                </c:pt>
                <c:pt idx="145">
                  <c:v>206</c:v>
                </c:pt>
                <c:pt idx="146">
                  <c:v>207</c:v>
                </c:pt>
                <c:pt idx="147">
                  <c:v>208</c:v>
                </c:pt>
                <c:pt idx="148">
                  <c:v>209</c:v>
                </c:pt>
                <c:pt idx="149">
                  <c:v>210</c:v>
                </c:pt>
                <c:pt idx="150">
                  <c:v>211</c:v>
                </c:pt>
                <c:pt idx="151">
                  <c:v>212</c:v>
                </c:pt>
                <c:pt idx="152">
                  <c:v>213</c:v>
                </c:pt>
                <c:pt idx="153">
                  <c:v>214</c:v>
                </c:pt>
                <c:pt idx="154">
                  <c:v>215</c:v>
                </c:pt>
                <c:pt idx="155">
                  <c:v>216</c:v>
                </c:pt>
                <c:pt idx="156">
                  <c:v>217</c:v>
                </c:pt>
                <c:pt idx="157">
                  <c:v>218</c:v>
                </c:pt>
                <c:pt idx="158">
                  <c:v>219</c:v>
                </c:pt>
                <c:pt idx="159">
                  <c:v>220</c:v>
                </c:pt>
                <c:pt idx="160">
                  <c:v>221</c:v>
                </c:pt>
                <c:pt idx="161">
                  <c:v>222</c:v>
                </c:pt>
                <c:pt idx="162">
                  <c:v>223</c:v>
                </c:pt>
                <c:pt idx="163">
                  <c:v>224</c:v>
                </c:pt>
                <c:pt idx="164">
                  <c:v>225</c:v>
                </c:pt>
                <c:pt idx="165">
                  <c:v>226</c:v>
                </c:pt>
                <c:pt idx="166">
                  <c:v>227</c:v>
                </c:pt>
                <c:pt idx="167">
                  <c:v>228</c:v>
                </c:pt>
                <c:pt idx="168">
                  <c:v>229</c:v>
                </c:pt>
                <c:pt idx="169">
                  <c:v>230</c:v>
                </c:pt>
                <c:pt idx="170">
                  <c:v>231</c:v>
                </c:pt>
                <c:pt idx="171">
                  <c:v>232</c:v>
                </c:pt>
                <c:pt idx="172">
                  <c:v>233</c:v>
                </c:pt>
                <c:pt idx="173">
                  <c:v>234</c:v>
                </c:pt>
                <c:pt idx="174">
                  <c:v>235</c:v>
                </c:pt>
                <c:pt idx="175">
                  <c:v>236</c:v>
                </c:pt>
                <c:pt idx="176">
                  <c:v>237</c:v>
                </c:pt>
                <c:pt idx="177">
                  <c:v>238</c:v>
                </c:pt>
                <c:pt idx="178">
                  <c:v>239</c:v>
                </c:pt>
                <c:pt idx="179">
                  <c:v>240</c:v>
                </c:pt>
                <c:pt idx="180">
                  <c:v>241</c:v>
                </c:pt>
                <c:pt idx="181">
                  <c:v>242</c:v>
                </c:pt>
                <c:pt idx="182">
                  <c:v>243</c:v>
                </c:pt>
                <c:pt idx="183">
                  <c:v>244</c:v>
                </c:pt>
                <c:pt idx="184">
                  <c:v>245</c:v>
                </c:pt>
                <c:pt idx="185">
                  <c:v>246</c:v>
                </c:pt>
                <c:pt idx="186">
                  <c:v>247</c:v>
                </c:pt>
                <c:pt idx="187">
                  <c:v>248</c:v>
                </c:pt>
                <c:pt idx="188">
                  <c:v>249</c:v>
                </c:pt>
                <c:pt idx="189">
                  <c:v>250</c:v>
                </c:pt>
                <c:pt idx="190">
                  <c:v>251</c:v>
                </c:pt>
                <c:pt idx="191">
                  <c:v>252</c:v>
                </c:pt>
                <c:pt idx="192">
                  <c:v>253</c:v>
                </c:pt>
                <c:pt idx="193">
                  <c:v>254</c:v>
                </c:pt>
                <c:pt idx="194">
                  <c:v>255</c:v>
                </c:pt>
                <c:pt idx="195">
                  <c:v>256</c:v>
                </c:pt>
                <c:pt idx="196">
                  <c:v>257</c:v>
                </c:pt>
                <c:pt idx="197">
                  <c:v>258</c:v>
                </c:pt>
                <c:pt idx="198">
                  <c:v>259</c:v>
                </c:pt>
                <c:pt idx="199">
                  <c:v>260</c:v>
                </c:pt>
                <c:pt idx="200">
                  <c:v>261</c:v>
                </c:pt>
                <c:pt idx="201">
                  <c:v>262</c:v>
                </c:pt>
                <c:pt idx="202">
                  <c:v>263</c:v>
                </c:pt>
                <c:pt idx="203">
                  <c:v>264</c:v>
                </c:pt>
                <c:pt idx="204">
                  <c:v>265</c:v>
                </c:pt>
                <c:pt idx="205">
                  <c:v>266</c:v>
                </c:pt>
                <c:pt idx="206">
                  <c:v>267</c:v>
                </c:pt>
                <c:pt idx="207">
                  <c:v>268</c:v>
                </c:pt>
                <c:pt idx="208">
                  <c:v>269</c:v>
                </c:pt>
                <c:pt idx="209">
                  <c:v>270</c:v>
                </c:pt>
                <c:pt idx="210">
                  <c:v>271</c:v>
                </c:pt>
                <c:pt idx="211">
                  <c:v>272</c:v>
                </c:pt>
                <c:pt idx="212">
                  <c:v>273</c:v>
                </c:pt>
                <c:pt idx="213">
                  <c:v>274</c:v>
                </c:pt>
                <c:pt idx="214">
                  <c:v>275</c:v>
                </c:pt>
                <c:pt idx="215">
                  <c:v>276</c:v>
                </c:pt>
                <c:pt idx="216">
                  <c:v>277</c:v>
                </c:pt>
                <c:pt idx="217">
                  <c:v>278</c:v>
                </c:pt>
                <c:pt idx="218">
                  <c:v>279</c:v>
                </c:pt>
                <c:pt idx="219">
                  <c:v>280</c:v>
                </c:pt>
                <c:pt idx="220">
                  <c:v>281</c:v>
                </c:pt>
                <c:pt idx="221">
                  <c:v>282</c:v>
                </c:pt>
                <c:pt idx="222">
                  <c:v>283</c:v>
                </c:pt>
                <c:pt idx="223">
                  <c:v>284</c:v>
                </c:pt>
                <c:pt idx="224">
                  <c:v>285</c:v>
                </c:pt>
                <c:pt idx="225">
                  <c:v>286</c:v>
                </c:pt>
                <c:pt idx="226">
                  <c:v>287</c:v>
                </c:pt>
                <c:pt idx="227">
                  <c:v>288</c:v>
                </c:pt>
                <c:pt idx="228">
                  <c:v>289</c:v>
                </c:pt>
                <c:pt idx="229">
                  <c:v>290</c:v>
                </c:pt>
                <c:pt idx="230">
                  <c:v>291</c:v>
                </c:pt>
                <c:pt idx="231">
                  <c:v>292</c:v>
                </c:pt>
                <c:pt idx="232">
                  <c:v>293</c:v>
                </c:pt>
                <c:pt idx="233">
                  <c:v>294</c:v>
                </c:pt>
                <c:pt idx="234">
                  <c:v>295</c:v>
                </c:pt>
                <c:pt idx="235">
                  <c:v>296</c:v>
                </c:pt>
                <c:pt idx="236">
                  <c:v>297</c:v>
                </c:pt>
                <c:pt idx="237">
                  <c:v>298</c:v>
                </c:pt>
                <c:pt idx="238">
                  <c:v>299</c:v>
                </c:pt>
                <c:pt idx="239">
                  <c:v>300</c:v>
                </c:pt>
                <c:pt idx="240">
                  <c:v>301</c:v>
                </c:pt>
                <c:pt idx="241">
                  <c:v>302</c:v>
                </c:pt>
                <c:pt idx="242">
                  <c:v>303</c:v>
                </c:pt>
                <c:pt idx="243">
                  <c:v>304</c:v>
                </c:pt>
                <c:pt idx="244">
                  <c:v>305</c:v>
                </c:pt>
                <c:pt idx="245">
                  <c:v>306</c:v>
                </c:pt>
                <c:pt idx="246">
                  <c:v>307</c:v>
                </c:pt>
                <c:pt idx="247">
                  <c:v>308</c:v>
                </c:pt>
                <c:pt idx="248">
                  <c:v>309</c:v>
                </c:pt>
                <c:pt idx="249">
                  <c:v>310</c:v>
                </c:pt>
                <c:pt idx="250">
                  <c:v>311</c:v>
                </c:pt>
                <c:pt idx="251">
                  <c:v>312</c:v>
                </c:pt>
                <c:pt idx="252">
                  <c:v>313</c:v>
                </c:pt>
                <c:pt idx="253">
                  <c:v>314</c:v>
                </c:pt>
                <c:pt idx="254">
                  <c:v>315</c:v>
                </c:pt>
                <c:pt idx="255">
                  <c:v>316</c:v>
                </c:pt>
                <c:pt idx="256">
                  <c:v>317</c:v>
                </c:pt>
                <c:pt idx="257">
                  <c:v>318</c:v>
                </c:pt>
                <c:pt idx="258">
                  <c:v>319</c:v>
                </c:pt>
                <c:pt idx="259">
                  <c:v>320</c:v>
                </c:pt>
                <c:pt idx="260">
                  <c:v>321</c:v>
                </c:pt>
                <c:pt idx="261">
                  <c:v>322</c:v>
                </c:pt>
                <c:pt idx="262">
                  <c:v>323</c:v>
                </c:pt>
                <c:pt idx="263">
                  <c:v>324</c:v>
                </c:pt>
                <c:pt idx="264">
                  <c:v>325</c:v>
                </c:pt>
                <c:pt idx="265">
                  <c:v>326</c:v>
                </c:pt>
                <c:pt idx="266">
                  <c:v>327</c:v>
                </c:pt>
                <c:pt idx="267">
                  <c:v>328</c:v>
                </c:pt>
                <c:pt idx="268">
                  <c:v>329</c:v>
                </c:pt>
                <c:pt idx="269">
                  <c:v>330</c:v>
                </c:pt>
                <c:pt idx="270">
                  <c:v>331</c:v>
                </c:pt>
                <c:pt idx="271">
                  <c:v>332</c:v>
                </c:pt>
                <c:pt idx="272">
                  <c:v>333</c:v>
                </c:pt>
                <c:pt idx="273">
                  <c:v>334</c:v>
                </c:pt>
                <c:pt idx="274">
                  <c:v>335</c:v>
                </c:pt>
                <c:pt idx="275">
                  <c:v>336</c:v>
                </c:pt>
                <c:pt idx="276">
                  <c:v>337</c:v>
                </c:pt>
                <c:pt idx="277">
                  <c:v>338</c:v>
                </c:pt>
                <c:pt idx="278">
                  <c:v>339</c:v>
                </c:pt>
                <c:pt idx="279">
                  <c:v>340</c:v>
                </c:pt>
                <c:pt idx="280">
                  <c:v>341</c:v>
                </c:pt>
                <c:pt idx="281">
                  <c:v>342</c:v>
                </c:pt>
                <c:pt idx="282">
                  <c:v>343</c:v>
                </c:pt>
                <c:pt idx="283">
                  <c:v>344</c:v>
                </c:pt>
                <c:pt idx="284">
                  <c:v>345</c:v>
                </c:pt>
                <c:pt idx="285">
                  <c:v>346</c:v>
                </c:pt>
                <c:pt idx="286">
                  <c:v>347</c:v>
                </c:pt>
                <c:pt idx="287">
                  <c:v>348</c:v>
                </c:pt>
                <c:pt idx="288">
                  <c:v>349</c:v>
                </c:pt>
                <c:pt idx="289">
                  <c:v>350</c:v>
                </c:pt>
                <c:pt idx="290">
                  <c:v>351</c:v>
                </c:pt>
                <c:pt idx="291">
                  <c:v>352</c:v>
                </c:pt>
                <c:pt idx="292">
                  <c:v>353</c:v>
                </c:pt>
                <c:pt idx="293">
                  <c:v>354</c:v>
                </c:pt>
                <c:pt idx="294">
                  <c:v>355</c:v>
                </c:pt>
                <c:pt idx="295">
                  <c:v>356</c:v>
                </c:pt>
                <c:pt idx="296">
                  <c:v>357</c:v>
                </c:pt>
                <c:pt idx="297">
                  <c:v>358</c:v>
                </c:pt>
                <c:pt idx="298">
                  <c:v>359</c:v>
                </c:pt>
                <c:pt idx="299">
                  <c:v>360</c:v>
                </c:pt>
                <c:pt idx="300">
                  <c:v>361</c:v>
                </c:pt>
                <c:pt idx="301">
                  <c:v>362</c:v>
                </c:pt>
                <c:pt idx="302">
                  <c:v>363</c:v>
                </c:pt>
                <c:pt idx="303">
                  <c:v>364</c:v>
                </c:pt>
                <c:pt idx="304">
                  <c:v>365</c:v>
                </c:pt>
                <c:pt idx="305">
                  <c:v>366</c:v>
                </c:pt>
                <c:pt idx="306">
                  <c:v>367</c:v>
                </c:pt>
                <c:pt idx="307">
                  <c:v>368</c:v>
                </c:pt>
                <c:pt idx="308">
                  <c:v>369</c:v>
                </c:pt>
                <c:pt idx="309">
                  <c:v>370</c:v>
                </c:pt>
                <c:pt idx="310">
                  <c:v>371</c:v>
                </c:pt>
                <c:pt idx="311">
                  <c:v>372</c:v>
                </c:pt>
                <c:pt idx="312">
                  <c:v>373</c:v>
                </c:pt>
                <c:pt idx="313">
                  <c:v>374</c:v>
                </c:pt>
                <c:pt idx="314">
                  <c:v>375</c:v>
                </c:pt>
                <c:pt idx="315">
                  <c:v>376</c:v>
                </c:pt>
                <c:pt idx="316">
                  <c:v>377</c:v>
                </c:pt>
                <c:pt idx="317">
                  <c:v>378</c:v>
                </c:pt>
                <c:pt idx="318">
                  <c:v>379</c:v>
                </c:pt>
                <c:pt idx="319">
                  <c:v>380</c:v>
                </c:pt>
                <c:pt idx="320">
                  <c:v>381</c:v>
                </c:pt>
                <c:pt idx="321">
                  <c:v>382</c:v>
                </c:pt>
                <c:pt idx="322">
                  <c:v>383</c:v>
                </c:pt>
                <c:pt idx="323">
                  <c:v>384</c:v>
                </c:pt>
                <c:pt idx="324">
                  <c:v>385</c:v>
                </c:pt>
                <c:pt idx="325">
                  <c:v>386</c:v>
                </c:pt>
                <c:pt idx="326">
                  <c:v>387</c:v>
                </c:pt>
                <c:pt idx="327">
                  <c:v>388</c:v>
                </c:pt>
                <c:pt idx="328">
                  <c:v>389</c:v>
                </c:pt>
                <c:pt idx="329">
                  <c:v>390</c:v>
                </c:pt>
                <c:pt idx="330">
                  <c:v>391</c:v>
                </c:pt>
                <c:pt idx="331">
                  <c:v>392</c:v>
                </c:pt>
                <c:pt idx="332">
                  <c:v>393</c:v>
                </c:pt>
                <c:pt idx="333">
                  <c:v>394</c:v>
                </c:pt>
                <c:pt idx="334">
                  <c:v>395</c:v>
                </c:pt>
                <c:pt idx="335">
                  <c:v>396</c:v>
                </c:pt>
                <c:pt idx="336">
                  <c:v>397</c:v>
                </c:pt>
                <c:pt idx="337">
                  <c:v>398</c:v>
                </c:pt>
                <c:pt idx="338">
                  <c:v>399</c:v>
                </c:pt>
                <c:pt idx="339">
                  <c:v>400</c:v>
                </c:pt>
                <c:pt idx="340">
                  <c:v>401</c:v>
                </c:pt>
                <c:pt idx="341">
                  <c:v>402</c:v>
                </c:pt>
                <c:pt idx="342">
                  <c:v>403</c:v>
                </c:pt>
                <c:pt idx="343">
                  <c:v>404</c:v>
                </c:pt>
                <c:pt idx="344">
                  <c:v>405</c:v>
                </c:pt>
                <c:pt idx="345">
                  <c:v>406</c:v>
                </c:pt>
                <c:pt idx="346">
                  <c:v>407</c:v>
                </c:pt>
                <c:pt idx="347">
                  <c:v>408</c:v>
                </c:pt>
                <c:pt idx="348">
                  <c:v>409</c:v>
                </c:pt>
                <c:pt idx="349">
                  <c:v>410</c:v>
                </c:pt>
                <c:pt idx="350">
                  <c:v>411</c:v>
                </c:pt>
                <c:pt idx="351">
                  <c:v>412</c:v>
                </c:pt>
                <c:pt idx="352">
                  <c:v>413</c:v>
                </c:pt>
                <c:pt idx="353">
                  <c:v>414</c:v>
                </c:pt>
                <c:pt idx="354">
                  <c:v>415</c:v>
                </c:pt>
                <c:pt idx="355">
                  <c:v>416</c:v>
                </c:pt>
                <c:pt idx="356">
                  <c:v>417</c:v>
                </c:pt>
                <c:pt idx="357">
                  <c:v>418</c:v>
                </c:pt>
                <c:pt idx="358">
                  <c:v>419</c:v>
                </c:pt>
                <c:pt idx="359">
                  <c:v>420</c:v>
                </c:pt>
                <c:pt idx="360">
                  <c:v>421</c:v>
                </c:pt>
                <c:pt idx="361">
                  <c:v>422</c:v>
                </c:pt>
                <c:pt idx="362">
                  <c:v>423</c:v>
                </c:pt>
                <c:pt idx="363">
                  <c:v>424</c:v>
                </c:pt>
                <c:pt idx="364">
                  <c:v>425</c:v>
                </c:pt>
                <c:pt idx="365">
                  <c:v>426</c:v>
                </c:pt>
                <c:pt idx="366">
                  <c:v>427</c:v>
                </c:pt>
                <c:pt idx="367">
                  <c:v>428</c:v>
                </c:pt>
                <c:pt idx="368">
                  <c:v>429</c:v>
                </c:pt>
                <c:pt idx="369">
                  <c:v>430</c:v>
                </c:pt>
                <c:pt idx="370">
                  <c:v>431</c:v>
                </c:pt>
                <c:pt idx="371">
                  <c:v>432</c:v>
                </c:pt>
                <c:pt idx="372">
                  <c:v>433</c:v>
                </c:pt>
                <c:pt idx="373">
                  <c:v>434</c:v>
                </c:pt>
                <c:pt idx="374">
                  <c:v>435</c:v>
                </c:pt>
                <c:pt idx="375">
                  <c:v>436</c:v>
                </c:pt>
                <c:pt idx="376">
                  <c:v>437</c:v>
                </c:pt>
                <c:pt idx="377">
                  <c:v>438</c:v>
                </c:pt>
                <c:pt idx="378">
                  <c:v>439</c:v>
                </c:pt>
                <c:pt idx="379">
                  <c:v>440</c:v>
                </c:pt>
                <c:pt idx="380">
                  <c:v>441</c:v>
                </c:pt>
                <c:pt idx="381">
                  <c:v>442</c:v>
                </c:pt>
                <c:pt idx="382">
                  <c:v>443</c:v>
                </c:pt>
                <c:pt idx="383">
                  <c:v>444</c:v>
                </c:pt>
                <c:pt idx="384">
                  <c:v>445</c:v>
                </c:pt>
                <c:pt idx="385">
                  <c:v>446</c:v>
                </c:pt>
                <c:pt idx="386">
                  <c:v>447</c:v>
                </c:pt>
                <c:pt idx="387">
                  <c:v>448</c:v>
                </c:pt>
                <c:pt idx="388">
                  <c:v>449</c:v>
                </c:pt>
                <c:pt idx="389">
                  <c:v>450</c:v>
                </c:pt>
                <c:pt idx="390">
                  <c:v>451</c:v>
                </c:pt>
                <c:pt idx="391">
                  <c:v>452</c:v>
                </c:pt>
                <c:pt idx="392">
                  <c:v>453</c:v>
                </c:pt>
                <c:pt idx="393">
                  <c:v>454</c:v>
                </c:pt>
                <c:pt idx="394">
                  <c:v>455</c:v>
                </c:pt>
                <c:pt idx="395">
                  <c:v>456</c:v>
                </c:pt>
                <c:pt idx="396">
                  <c:v>457</c:v>
                </c:pt>
                <c:pt idx="397">
                  <c:v>458</c:v>
                </c:pt>
                <c:pt idx="398">
                  <c:v>459</c:v>
                </c:pt>
                <c:pt idx="399">
                  <c:v>460</c:v>
                </c:pt>
                <c:pt idx="400">
                  <c:v>461</c:v>
                </c:pt>
                <c:pt idx="401">
                  <c:v>462</c:v>
                </c:pt>
                <c:pt idx="402">
                  <c:v>463</c:v>
                </c:pt>
                <c:pt idx="403">
                  <c:v>464</c:v>
                </c:pt>
                <c:pt idx="404">
                  <c:v>465</c:v>
                </c:pt>
                <c:pt idx="405">
                  <c:v>466</c:v>
                </c:pt>
                <c:pt idx="406">
                  <c:v>467</c:v>
                </c:pt>
                <c:pt idx="407">
                  <c:v>468</c:v>
                </c:pt>
                <c:pt idx="408">
                  <c:v>469</c:v>
                </c:pt>
                <c:pt idx="409">
                  <c:v>470</c:v>
                </c:pt>
                <c:pt idx="410">
                  <c:v>471</c:v>
                </c:pt>
                <c:pt idx="411">
                  <c:v>472</c:v>
                </c:pt>
                <c:pt idx="412">
                  <c:v>473</c:v>
                </c:pt>
                <c:pt idx="413">
                  <c:v>474</c:v>
                </c:pt>
                <c:pt idx="414">
                  <c:v>475</c:v>
                </c:pt>
                <c:pt idx="415">
                  <c:v>476</c:v>
                </c:pt>
                <c:pt idx="416">
                  <c:v>477</c:v>
                </c:pt>
                <c:pt idx="417">
                  <c:v>478</c:v>
                </c:pt>
                <c:pt idx="418">
                  <c:v>479</c:v>
                </c:pt>
                <c:pt idx="419">
                  <c:v>480</c:v>
                </c:pt>
                <c:pt idx="420">
                  <c:v>481</c:v>
                </c:pt>
                <c:pt idx="421">
                  <c:v>482</c:v>
                </c:pt>
                <c:pt idx="422">
                  <c:v>483</c:v>
                </c:pt>
                <c:pt idx="423">
                  <c:v>484</c:v>
                </c:pt>
                <c:pt idx="424">
                  <c:v>485</c:v>
                </c:pt>
                <c:pt idx="425">
                  <c:v>486</c:v>
                </c:pt>
                <c:pt idx="426">
                  <c:v>487</c:v>
                </c:pt>
                <c:pt idx="427">
                  <c:v>488</c:v>
                </c:pt>
                <c:pt idx="428">
                  <c:v>489</c:v>
                </c:pt>
                <c:pt idx="429">
                  <c:v>490</c:v>
                </c:pt>
                <c:pt idx="430">
                  <c:v>491</c:v>
                </c:pt>
                <c:pt idx="431">
                  <c:v>492</c:v>
                </c:pt>
                <c:pt idx="432">
                  <c:v>493</c:v>
                </c:pt>
                <c:pt idx="433">
                  <c:v>494</c:v>
                </c:pt>
                <c:pt idx="434">
                  <c:v>495</c:v>
                </c:pt>
                <c:pt idx="435">
                  <c:v>496</c:v>
                </c:pt>
                <c:pt idx="436">
                  <c:v>497</c:v>
                </c:pt>
                <c:pt idx="437">
                  <c:v>498</c:v>
                </c:pt>
                <c:pt idx="438">
                  <c:v>499</c:v>
                </c:pt>
                <c:pt idx="439">
                  <c:v>500</c:v>
                </c:pt>
                <c:pt idx="440">
                  <c:v>501</c:v>
                </c:pt>
                <c:pt idx="441">
                  <c:v>502</c:v>
                </c:pt>
                <c:pt idx="442">
                  <c:v>503</c:v>
                </c:pt>
                <c:pt idx="443">
                  <c:v>504</c:v>
                </c:pt>
                <c:pt idx="444">
                  <c:v>505</c:v>
                </c:pt>
                <c:pt idx="445">
                  <c:v>506</c:v>
                </c:pt>
                <c:pt idx="446">
                  <c:v>507</c:v>
                </c:pt>
                <c:pt idx="447">
                  <c:v>508</c:v>
                </c:pt>
                <c:pt idx="448">
                  <c:v>509</c:v>
                </c:pt>
                <c:pt idx="449">
                  <c:v>510</c:v>
                </c:pt>
                <c:pt idx="450">
                  <c:v>511</c:v>
                </c:pt>
                <c:pt idx="451">
                  <c:v>512</c:v>
                </c:pt>
                <c:pt idx="452">
                  <c:v>513</c:v>
                </c:pt>
                <c:pt idx="453">
                  <c:v>514</c:v>
                </c:pt>
                <c:pt idx="454">
                  <c:v>515</c:v>
                </c:pt>
                <c:pt idx="455">
                  <c:v>516</c:v>
                </c:pt>
                <c:pt idx="456">
                  <c:v>517</c:v>
                </c:pt>
                <c:pt idx="457">
                  <c:v>518</c:v>
                </c:pt>
                <c:pt idx="458">
                  <c:v>519</c:v>
                </c:pt>
                <c:pt idx="459">
                  <c:v>520</c:v>
                </c:pt>
                <c:pt idx="460">
                  <c:v>521</c:v>
                </c:pt>
                <c:pt idx="461">
                  <c:v>522</c:v>
                </c:pt>
                <c:pt idx="462">
                  <c:v>523</c:v>
                </c:pt>
                <c:pt idx="463">
                  <c:v>524</c:v>
                </c:pt>
                <c:pt idx="464">
                  <c:v>525</c:v>
                </c:pt>
                <c:pt idx="465">
                  <c:v>526</c:v>
                </c:pt>
                <c:pt idx="466">
                  <c:v>527</c:v>
                </c:pt>
                <c:pt idx="467">
                  <c:v>528</c:v>
                </c:pt>
                <c:pt idx="468">
                  <c:v>529</c:v>
                </c:pt>
                <c:pt idx="469">
                  <c:v>530</c:v>
                </c:pt>
                <c:pt idx="470">
                  <c:v>531</c:v>
                </c:pt>
                <c:pt idx="471">
                  <c:v>532</c:v>
                </c:pt>
                <c:pt idx="472">
                  <c:v>533</c:v>
                </c:pt>
                <c:pt idx="473">
                  <c:v>534</c:v>
                </c:pt>
                <c:pt idx="474">
                  <c:v>535</c:v>
                </c:pt>
                <c:pt idx="475">
                  <c:v>536</c:v>
                </c:pt>
                <c:pt idx="476">
                  <c:v>537</c:v>
                </c:pt>
                <c:pt idx="477">
                  <c:v>538</c:v>
                </c:pt>
                <c:pt idx="478">
                  <c:v>539</c:v>
                </c:pt>
                <c:pt idx="479">
                  <c:v>540</c:v>
                </c:pt>
                <c:pt idx="480">
                  <c:v>541</c:v>
                </c:pt>
                <c:pt idx="481">
                  <c:v>542</c:v>
                </c:pt>
                <c:pt idx="482">
                  <c:v>543</c:v>
                </c:pt>
                <c:pt idx="483">
                  <c:v>544</c:v>
                </c:pt>
                <c:pt idx="484">
                  <c:v>545</c:v>
                </c:pt>
                <c:pt idx="485">
                  <c:v>546</c:v>
                </c:pt>
                <c:pt idx="486">
                  <c:v>547</c:v>
                </c:pt>
                <c:pt idx="487">
                  <c:v>548</c:v>
                </c:pt>
                <c:pt idx="488">
                  <c:v>549</c:v>
                </c:pt>
                <c:pt idx="489">
                  <c:v>550</c:v>
                </c:pt>
                <c:pt idx="490">
                  <c:v>551</c:v>
                </c:pt>
                <c:pt idx="491">
                  <c:v>552</c:v>
                </c:pt>
                <c:pt idx="492">
                  <c:v>553</c:v>
                </c:pt>
                <c:pt idx="493">
                  <c:v>554</c:v>
                </c:pt>
                <c:pt idx="494">
                  <c:v>555</c:v>
                </c:pt>
                <c:pt idx="495">
                  <c:v>556</c:v>
                </c:pt>
                <c:pt idx="496">
                  <c:v>557</c:v>
                </c:pt>
                <c:pt idx="497">
                  <c:v>558</c:v>
                </c:pt>
                <c:pt idx="498">
                  <c:v>559</c:v>
                </c:pt>
                <c:pt idx="499">
                  <c:v>560</c:v>
                </c:pt>
                <c:pt idx="500">
                  <c:v>561</c:v>
                </c:pt>
                <c:pt idx="501">
                  <c:v>562</c:v>
                </c:pt>
                <c:pt idx="502">
                  <c:v>563</c:v>
                </c:pt>
                <c:pt idx="503">
                  <c:v>564</c:v>
                </c:pt>
                <c:pt idx="504">
                  <c:v>565</c:v>
                </c:pt>
                <c:pt idx="505">
                  <c:v>566</c:v>
                </c:pt>
                <c:pt idx="506">
                  <c:v>567</c:v>
                </c:pt>
                <c:pt idx="507">
                  <c:v>568</c:v>
                </c:pt>
                <c:pt idx="508">
                  <c:v>569</c:v>
                </c:pt>
                <c:pt idx="509">
                  <c:v>570</c:v>
                </c:pt>
                <c:pt idx="510">
                  <c:v>571</c:v>
                </c:pt>
                <c:pt idx="511">
                  <c:v>572</c:v>
                </c:pt>
                <c:pt idx="512">
                  <c:v>573</c:v>
                </c:pt>
                <c:pt idx="513">
                  <c:v>574</c:v>
                </c:pt>
                <c:pt idx="514">
                  <c:v>575</c:v>
                </c:pt>
                <c:pt idx="515">
                  <c:v>576</c:v>
                </c:pt>
                <c:pt idx="516">
                  <c:v>577</c:v>
                </c:pt>
                <c:pt idx="517">
                  <c:v>578</c:v>
                </c:pt>
                <c:pt idx="518">
                  <c:v>579</c:v>
                </c:pt>
                <c:pt idx="519">
                  <c:v>580</c:v>
                </c:pt>
                <c:pt idx="520">
                  <c:v>581</c:v>
                </c:pt>
                <c:pt idx="521">
                  <c:v>582</c:v>
                </c:pt>
                <c:pt idx="522">
                  <c:v>583</c:v>
                </c:pt>
                <c:pt idx="523">
                  <c:v>584</c:v>
                </c:pt>
                <c:pt idx="524">
                  <c:v>585</c:v>
                </c:pt>
                <c:pt idx="525">
                  <c:v>586</c:v>
                </c:pt>
                <c:pt idx="526">
                  <c:v>587</c:v>
                </c:pt>
                <c:pt idx="527">
                  <c:v>588</c:v>
                </c:pt>
                <c:pt idx="528">
                  <c:v>589</c:v>
                </c:pt>
                <c:pt idx="529">
                  <c:v>590</c:v>
                </c:pt>
                <c:pt idx="530">
                  <c:v>591</c:v>
                </c:pt>
                <c:pt idx="531">
                  <c:v>592</c:v>
                </c:pt>
                <c:pt idx="532">
                  <c:v>593</c:v>
                </c:pt>
                <c:pt idx="533">
                  <c:v>594</c:v>
                </c:pt>
                <c:pt idx="534">
                  <c:v>595</c:v>
                </c:pt>
                <c:pt idx="535">
                  <c:v>596</c:v>
                </c:pt>
                <c:pt idx="536">
                  <c:v>597</c:v>
                </c:pt>
                <c:pt idx="537">
                  <c:v>598</c:v>
                </c:pt>
                <c:pt idx="538">
                  <c:v>599</c:v>
                </c:pt>
                <c:pt idx="539">
                  <c:v>600</c:v>
                </c:pt>
                <c:pt idx="540">
                  <c:v>601</c:v>
                </c:pt>
                <c:pt idx="541">
                  <c:v>602</c:v>
                </c:pt>
                <c:pt idx="542">
                  <c:v>603</c:v>
                </c:pt>
                <c:pt idx="543">
                  <c:v>604</c:v>
                </c:pt>
                <c:pt idx="544">
                  <c:v>605</c:v>
                </c:pt>
                <c:pt idx="545">
                  <c:v>606</c:v>
                </c:pt>
                <c:pt idx="546">
                  <c:v>607</c:v>
                </c:pt>
                <c:pt idx="547">
                  <c:v>608</c:v>
                </c:pt>
                <c:pt idx="548">
                  <c:v>609</c:v>
                </c:pt>
                <c:pt idx="549">
                  <c:v>610</c:v>
                </c:pt>
                <c:pt idx="550">
                  <c:v>611</c:v>
                </c:pt>
                <c:pt idx="551">
                  <c:v>612</c:v>
                </c:pt>
                <c:pt idx="552">
                  <c:v>613</c:v>
                </c:pt>
                <c:pt idx="553">
                  <c:v>614</c:v>
                </c:pt>
                <c:pt idx="554">
                  <c:v>615</c:v>
                </c:pt>
                <c:pt idx="555">
                  <c:v>616</c:v>
                </c:pt>
                <c:pt idx="556">
                  <c:v>617</c:v>
                </c:pt>
                <c:pt idx="557">
                  <c:v>618</c:v>
                </c:pt>
                <c:pt idx="558">
                  <c:v>619</c:v>
                </c:pt>
                <c:pt idx="559">
                  <c:v>620</c:v>
                </c:pt>
                <c:pt idx="560">
                  <c:v>621</c:v>
                </c:pt>
                <c:pt idx="561">
                  <c:v>622</c:v>
                </c:pt>
                <c:pt idx="562">
                  <c:v>623</c:v>
                </c:pt>
                <c:pt idx="563">
                  <c:v>624</c:v>
                </c:pt>
                <c:pt idx="564">
                  <c:v>625</c:v>
                </c:pt>
                <c:pt idx="565">
                  <c:v>626</c:v>
                </c:pt>
                <c:pt idx="566">
                  <c:v>627</c:v>
                </c:pt>
                <c:pt idx="567">
                  <c:v>628</c:v>
                </c:pt>
                <c:pt idx="568">
                  <c:v>629</c:v>
                </c:pt>
                <c:pt idx="569">
                  <c:v>630</c:v>
                </c:pt>
                <c:pt idx="570">
                  <c:v>631</c:v>
                </c:pt>
                <c:pt idx="571">
                  <c:v>632</c:v>
                </c:pt>
                <c:pt idx="572">
                  <c:v>633</c:v>
                </c:pt>
                <c:pt idx="573">
                  <c:v>634</c:v>
                </c:pt>
                <c:pt idx="574">
                  <c:v>635</c:v>
                </c:pt>
                <c:pt idx="575">
                  <c:v>636</c:v>
                </c:pt>
                <c:pt idx="576">
                  <c:v>637</c:v>
                </c:pt>
                <c:pt idx="577">
                  <c:v>638</c:v>
                </c:pt>
                <c:pt idx="578">
                  <c:v>639</c:v>
                </c:pt>
                <c:pt idx="579">
                  <c:v>640</c:v>
                </c:pt>
                <c:pt idx="580">
                  <c:v>641</c:v>
                </c:pt>
                <c:pt idx="581">
                  <c:v>642</c:v>
                </c:pt>
                <c:pt idx="582">
                  <c:v>643</c:v>
                </c:pt>
                <c:pt idx="583">
                  <c:v>644</c:v>
                </c:pt>
                <c:pt idx="584">
                  <c:v>645</c:v>
                </c:pt>
                <c:pt idx="585">
                  <c:v>646</c:v>
                </c:pt>
                <c:pt idx="586">
                  <c:v>647</c:v>
                </c:pt>
                <c:pt idx="587">
                  <c:v>648</c:v>
                </c:pt>
                <c:pt idx="588">
                  <c:v>649</c:v>
                </c:pt>
                <c:pt idx="589">
                  <c:v>650</c:v>
                </c:pt>
                <c:pt idx="590">
                  <c:v>651</c:v>
                </c:pt>
                <c:pt idx="591">
                  <c:v>652</c:v>
                </c:pt>
                <c:pt idx="592">
                  <c:v>653</c:v>
                </c:pt>
                <c:pt idx="593">
                  <c:v>654</c:v>
                </c:pt>
                <c:pt idx="594">
                  <c:v>655</c:v>
                </c:pt>
                <c:pt idx="595">
                  <c:v>656</c:v>
                </c:pt>
                <c:pt idx="596">
                  <c:v>657</c:v>
                </c:pt>
                <c:pt idx="597">
                  <c:v>658</c:v>
                </c:pt>
                <c:pt idx="598">
                  <c:v>659</c:v>
                </c:pt>
                <c:pt idx="599">
                  <c:v>660</c:v>
                </c:pt>
                <c:pt idx="600">
                  <c:v>661</c:v>
                </c:pt>
                <c:pt idx="601">
                  <c:v>662</c:v>
                </c:pt>
                <c:pt idx="602">
                  <c:v>663</c:v>
                </c:pt>
                <c:pt idx="603">
                  <c:v>664</c:v>
                </c:pt>
                <c:pt idx="604">
                  <c:v>665</c:v>
                </c:pt>
                <c:pt idx="605">
                  <c:v>666</c:v>
                </c:pt>
                <c:pt idx="606">
                  <c:v>667</c:v>
                </c:pt>
                <c:pt idx="607">
                  <c:v>668</c:v>
                </c:pt>
                <c:pt idx="608">
                  <c:v>669</c:v>
                </c:pt>
                <c:pt idx="609">
                  <c:v>670</c:v>
                </c:pt>
                <c:pt idx="610">
                  <c:v>671</c:v>
                </c:pt>
                <c:pt idx="611">
                  <c:v>672</c:v>
                </c:pt>
                <c:pt idx="612">
                  <c:v>673</c:v>
                </c:pt>
                <c:pt idx="613">
                  <c:v>674</c:v>
                </c:pt>
                <c:pt idx="614">
                  <c:v>675</c:v>
                </c:pt>
                <c:pt idx="615">
                  <c:v>676</c:v>
                </c:pt>
                <c:pt idx="616">
                  <c:v>677</c:v>
                </c:pt>
                <c:pt idx="617">
                  <c:v>678</c:v>
                </c:pt>
                <c:pt idx="618">
                  <c:v>679</c:v>
                </c:pt>
                <c:pt idx="619">
                  <c:v>680</c:v>
                </c:pt>
                <c:pt idx="620">
                  <c:v>681</c:v>
                </c:pt>
                <c:pt idx="621">
                  <c:v>682</c:v>
                </c:pt>
                <c:pt idx="622">
                  <c:v>683</c:v>
                </c:pt>
                <c:pt idx="623">
                  <c:v>684</c:v>
                </c:pt>
                <c:pt idx="624">
                  <c:v>685</c:v>
                </c:pt>
                <c:pt idx="625">
                  <c:v>686</c:v>
                </c:pt>
                <c:pt idx="626">
                  <c:v>687</c:v>
                </c:pt>
                <c:pt idx="627">
                  <c:v>688</c:v>
                </c:pt>
                <c:pt idx="628">
                  <c:v>689</c:v>
                </c:pt>
                <c:pt idx="629">
                  <c:v>690</c:v>
                </c:pt>
                <c:pt idx="630">
                  <c:v>691</c:v>
                </c:pt>
                <c:pt idx="631">
                  <c:v>692</c:v>
                </c:pt>
                <c:pt idx="632">
                  <c:v>693</c:v>
                </c:pt>
                <c:pt idx="633">
                  <c:v>694</c:v>
                </c:pt>
                <c:pt idx="634">
                  <c:v>695</c:v>
                </c:pt>
                <c:pt idx="635">
                  <c:v>696</c:v>
                </c:pt>
                <c:pt idx="636">
                  <c:v>697</c:v>
                </c:pt>
                <c:pt idx="637">
                  <c:v>698</c:v>
                </c:pt>
                <c:pt idx="638">
                  <c:v>699</c:v>
                </c:pt>
                <c:pt idx="639">
                  <c:v>700</c:v>
                </c:pt>
                <c:pt idx="640">
                  <c:v>701</c:v>
                </c:pt>
                <c:pt idx="641">
                  <c:v>702</c:v>
                </c:pt>
                <c:pt idx="642">
                  <c:v>703</c:v>
                </c:pt>
                <c:pt idx="643">
                  <c:v>704</c:v>
                </c:pt>
                <c:pt idx="644">
                  <c:v>705</c:v>
                </c:pt>
                <c:pt idx="645">
                  <c:v>706</c:v>
                </c:pt>
                <c:pt idx="646">
                  <c:v>707</c:v>
                </c:pt>
                <c:pt idx="647">
                  <c:v>708</c:v>
                </c:pt>
                <c:pt idx="648">
                  <c:v>709</c:v>
                </c:pt>
                <c:pt idx="649">
                  <c:v>710</c:v>
                </c:pt>
                <c:pt idx="650">
                  <c:v>711</c:v>
                </c:pt>
                <c:pt idx="651">
                  <c:v>712</c:v>
                </c:pt>
                <c:pt idx="652">
                  <c:v>713</c:v>
                </c:pt>
                <c:pt idx="653">
                  <c:v>714</c:v>
                </c:pt>
                <c:pt idx="654">
                  <c:v>715</c:v>
                </c:pt>
                <c:pt idx="655">
                  <c:v>716</c:v>
                </c:pt>
                <c:pt idx="656">
                  <c:v>717</c:v>
                </c:pt>
                <c:pt idx="657">
                  <c:v>718</c:v>
                </c:pt>
                <c:pt idx="658">
                  <c:v>719</c:v>
                </c:pt>
                <c:pt idx="659">
                  <c:v>720</c:v>
                </c:pt>
                <c:pt idx="660">
                  <c:v>721</c:v>
                </c:pt>
                <c:pt idx="661">
                  <c:v>722</c:v>
                </c:pt>
                <c:pt idx="662">
                  <c:v>723</c:v>
                </c:pt>
                <c:pt idx="663">
                  <c:v>724</c:v>
                </c:pt>
                <c:pt idx="664">
                  <c:v>725</c:v>
                </c:pt>
                <c:pt idx="665">
                  <c:v>726</c:v>
                </c:pt>
                <c:pt idx="666">
                  <c:v>727</c:v>
                </c:pt>
                <c:pt idx="667">
                  <c:v>728</c:v>
                </c:pt>
                <c:pt idx="668">
                  <c:v>729</c:v>
                </c:pt>
                <c:pt idx="669">
                  <c:v>730</c:v>
                </c:pt>
                <c:pt idx="670">
                  <c:v>731</c:v>
                </c:pt>
                <c:pt idx="671">
                  <c:v>732</c:v>
                </c:pt>
                <c:pt idx="672">
                  <c:v>733</c:v>
                </c:pt>
                <c:pt idx="673">
                  <c:v>734</c:v>
                </c:pt>
                <c:pt idx="674">
                  <c:v>735</c:v>
                </c:pt>
                <c:pt idx="675">
                  <c:v>736</c:v>
                </c:pt>
                <c:pt idx="676">
                  <c:v>737</c:v>
                </c:pt>
                <c:pt idx="677">
                  <c:v>738</c:v>
                </c:pt>
                <c:pt idx="678">
                  <c:v>739</c:v>
                </c:pt>
                <c:pt idx="679">
                  <c:v>740</c:v>
                </c:pt>
                <c:pt idx="680">
                  <c:v>741</c:v>
                </c:pt>
                <c:pt idx="681">
                  <c:v>742</c:v>
                </c:pt>
                <c:pt idx="682">
                  <c:v>743</c:v>
                </c:pt>
                <c:pt idx="683">
                  <c:v>744</c:v>
                </c:pt>
                <c:pt idx="684">
                  <c:v>745</c:v>
                </c:pt>
                <c:pt idx="685">
                  <c:v>746</c:v>
                </c:pt>
                <c:pt idx="686">
                  <c:v>747</c:v>
                </c:pt>
                <c:pt idx="687">
                  <c:v>748</c:v>
                </c:pt>
                <c:pt idx="688">
                  <c:v>749</c:v>
                </c:pt>
                <c:pt idx="689">
                  <c:v>750</c:v>
                </c:pt>
                <c:pt idx="690">
                  <c:v>751</c:v>
                </c:pt>
                <c:pt idx="691">
                  <c:v>752</c:v>
                </c:pt>
                <c:pt idx="692">
                  <c:v>753</c:v>
                </c:pt>
                <c:pt idx="693">
                  <c:v>754</c:v>
                </c:pt>
                <c:pt idx="694">
                  <c:v>755</c:v>
                </c:pt>
                <c:pt idx="695">
                  <c:v>756</c:v>
                </c:pt>
                <c:pt idx="696">
                  <c:v>757</c:v>
                </c:pt>
                <c:pt idx="697">
                  <c:v>758</c:v>
                </c:pt>
                <c:pt idx="698">
                  <c:v>759</c:v>
                </c:pt>
                <c:pt idx="699">
                  <c:v>760</c:v>
                </c:pt>
                <c:pt idx="700">
                  <c:v>761</c:v>
                </c:pt>
                <c:pt idx="701">
                  <c:v>762</c:v>
                </c:pt>
                <c:pt idx="702">
                  <c:v>763</c:v>
                </c:pt>
                <c:pt idx="703">
                  <c:v>764</c:v>
                </c:pt>
                <c:pt idx="704">
                  <c:v>765</c:v>
                </c:pt>
                <c:pt idx="705">
                  <c:v>766</c:v>
                </c:pt>
                <c:pt idx="706">
                  <c:v>767</c:v>
                </c:pt>
                <c:pt idx="707">
                  <c:v>768</c:v>
                </c:pt>
                <c:pt idx="708">
                  <c:v>769</c:v>
                </c:pt>
                <c:pt idx="709">
                  <c:v>770</c:v>
                </c:pt>
                <c:pt idx="710">
                  <c:v>771</c:v>
                </c:pt>
                <c:pt idx="711">
                  <c:v>772</c:v>
                </c:pt>
                <c:pt idx="712">
                  <c:v>773</c:v>
                </c:pt>
                <c:pt idx="713">
                  <c:v>774</c:v>
                </c:pt>
                <c:pt idx="714">
                  <c:v>775</c:v>
                </c:pt>
                <c:pt idx="715">
                  <c:v>776</c:v>
                </c:pt>
                <c:pt idx="716">
                  <c:v>777</c:v>
                </c:pt>
                <c:pt idx="717">
                  <c:v>778</c:v>
                </c:pt>
                <c:pt idx="718">
                  <c:v>779</c:v>
                </c:pt>
                <c:pt idx="719">
                  <c:v>780</c:v>
                </c:pt>
                <c:pt idx="720">
                  <c:v>781</c:v>
                </c:pt>
                <c:pt idx="721">
                  <c:v>782</c:v>
                </c:pt>
                <c:pt idx="722">
                  <c:v>783</c:v>
                </c:pt>
                <c:pt idx="723">
                  <c:v>784</c:v>
                </c:pt>
                <c:pt idx="724">
                  <c:v>785</c:v>
                </c:pt>
                <c:pt idx="725">
                  <c:v>786</c:v>
                </c:pt>
                <c:pt idx="726">
                  <c:v>787</c:v>
                </c:pt>
                <c:pt idx="727">
                  <c:v>788</c:v>
                </c:pt>
                <c:pt idx="728">
                  <c:v>789</c:v>
                </c:pt>
                <c:pt idx="729">
                  <c:v>790</c:v>
                </c:pt>
                <c:pt idx="730">
                  <c:v>791</c:v>
                </c:pt>
                <c:pt idx="731">
                  <c:v>792</c:v>
                </c:pt>
                <c:pt idx="732">
                  <c:v>793</c:v>
                </c:pt>
                <c:pt idx="733">
                  <c:v>794</c:v>
                </c:pt>
                <c:pt idx="734">
                  <c:v>795</c:v>
                </c:pt>
                <c:pt idx="735">
                  <c:v>796</c:v>
                </c:pt>
                <c:pt idx="736">
                  <c:v>797</c:v>
                </c:pt>
                <c:pt idx="737">
                  <c:v>798</c:v>
                </c:pt>
                <c:pt idx="738">
                  <c:v>799</c:v>
                </c:pt>
                <c:pt idx="739">
                  <c:v>800</c:v>
                </c:pt>
                <c:pt idx="740">
                  <c:v>801</c:v>
                </c:pt>
                <c:pt idx="741">
                  <c:v>802</c:v>
                </c:pt>
                <c:pt idx="742">
                  <c:v>803</c:v>
                </c:pt>
                <c:pt idx="743">
                  <c:v>804</c:v>
                </c:pt>
                <c:pt idx="744">
                  <c:v>805</c:v>
                </c:pt>
                <c:pt idx="745">
                  <c:v>806</c:v>
                </c:pt>
                <c:pt idx="746">
                  <c:v>807</c:v>
                </c:pt>
                <c:pt idx="747">
                  <c:v>808</c:v>
                </c:pt>
                <c:pt idx="748">
                  <c:v>809</c:v>
                </c:pt>
                <c:pt idx="749">
                  <c:v>810</c:v>
                </c:pt>
                <c:pt idx="750">
                  <c:v>811</c:v>
                </c:pt>
                <c:pt idx="751">
                  <c:v>812</c:v>
                </c:pt>
                <c:pt idx="752">
                  <c:v>813</c:v>
                </c:pt>
                <c:pt idx="753">
                  <c:v>814</c:v>
                </c:pt>
                <c:pt idx="754">
                  <c:v>815</c:v>
                </c:pt>
                <c:pt idx="755">
                  <c:v>816</c:v>
                </c:pt>
                <c:pt idx="756">
                  <c:v>817</c:v>
                </c:pt>
                <c:pt idx="757">
                  <c:v>818</c:v>
                </c:pt>
                <c:pt idx="758">
                  <c:v>819</c:v>
                </c:pt>
                <c:pt idx="759">
                  <c:v>820</c:v>
                </c:pt>
                <c:pt idx="760">
                  <c:v>821</c:v>
                </c:pt>
                <c:pt idx="761">
                  <c:v>822</c:v>
                </c:pt>
                <c:pt idx="762">
                  <c:v>823</c:v>
                </c:pt>
                <c:pt idx="763">
                  <c:v>824</c:v>
                </c:pt>
                <c:pt idx="764">
                  <c:v>825</c:v>
                </c:pt>
                <c:pt idx="765">
                  <c:v>826</c:v>
                </c:pt>
                <c:pt idx="766">
                  <c:v>827</c:v>
                </c:pt>
                <c:pt idx="767">
                  <c:v>828</c:v>
                </c:pt>
                <c:pt idx="768">
                  <c:v>829</c:v>
                </c:pt>
                <c:pt idx="769">
                  <c:v>830</c:v>
                </c:pt>
                <c:pt idx="770">
                  <c:v>831</c:v>
                </c:pt>
                <c:pt idx="771">
                  <c:v>832</c:v>
                </c:pt>
                <c:pt idx="772">
                  <c:v>833</c:v>
                </c:pt>
                <c:pt idx="773">
                  <c:v>834</c:v>
                </c:pt>
                <c:pt idx="774">
                  <c:v>835</c:v>
                </c:pt>
                <c:pt idx="775">
                  <c:v>836</c:v>
                </c:pt>
                <c:pt idx="776">
                  <c:v>837</c:v>
                </c:pt>
                <c:pt idx="777">
                  <c:v>838</c:v>
                </c:pt>
                <c:pt idx="778">
                  <c:v>839</c:v>
                </c:pt>
                <c:pt idx="779">
                  <c:v>840</c:v>
                </c:pt>
                <c:pt idx="780">
                  <c:v>841</c:v>
                </c:pt>
                <c:pt idx="781">
                  <c:v>842</c:v>
                </c:pt>
                <c:pt idx="782">
                  <c:v>843</c:v>
                </c:pt>
                <c:pt idx="783">
                  <c:v>844</c:v>
                </c:pt>
                <c:pt idx="784">
                  <c:v>845</c:v>
                </c:pt>
                <c:pt idx="785">
                  <c:v>846</c:v>
                </c:pt>
                <c:pt idx="786">
                  <c:v>847</c:v>
                </c:pt>
                <c:pt idx="787">
                  <c:v>848</c:v>
                </c:pt>
                <c:pt idx="788">
                  <c:v>849</c:v>
                </c:pt>
                <c:pt idx="789">
                  <c:v>850</c:v>
                </c:pt>
                <c:pt idx="790">
                  <c:v>851</c:v>
                </c:pt>
                <c:pt idx="791">
                  <c:v>852</c:v>
                </c:pt>
                <c:pt idx="792">
                  <c:v>853</c:v>
                </c:pt>
                <c:pt idx="793">
                  <c:v>854</c:v>
                </c:pt>
                <c:pt idx="794">
                  <c:v>855</c:v>
                </c:pt>
                <c:pt idx="795">
                  <c:v>856</c:v>
                </c:pt>
                <c:pt idx="796">
                  <c:v>857</c:v>
                </c:pt>
                <c:pt idx="797">
                  <c:v>858</c:v>
                </c:pt>
                <c:pt idx="798">
                  <c:v>859</c:v>
                </c:pt>
                <c:pt idx="799">
                  <c:v>860</c:v>
                </c:pt>
                <c:pt idx="800">
                  <c:v>861</c:v>
                </c:pt>
                <c:pt idx="801">
                  <c:v>862</c:v>
                </c:pt>
                <c:pt idx="802">
                  <c:v>863</c:v>
                </c:pt>
                <c:pt idx="803">
                  <c:v>864</c:v>
                </c:pt>
                <c:pt idx="804">
                  <c:v>865</c:v>
                </c:pt>
                <c:pt idx="805">
                  <c:v>866</c:v>
                </c:pt>
                <c:pt idx="806">
                  <c:v>867</c:v>
                </c:pt>
                <c:pt idx="807">
                  <c:v>868</c:v>
                </c:pt>
                <c:pt idx="808">
                  <c:v>869</c:v>
                </c:pt>
                <c:pt idx="809">
                  <c:v>870</c:v>
                </c:pt>
                <c:pt idx="810">
                  <c:v>871</c:v>
                </c:pt>
                <c:pt idx="811">
                  <c:v>872</c:v>
                </c:pt>
                <c:pt idx="812">
                  <c:v>873</c:v>
                </c:pt>
                <c:pt idx="813">
                  <c:v>874</c:v>
                </c:pt>
                <c:pt idx="814">
                  <c:v>875</c:v>
                </c:pt>
                <c:pt idx="815">
                  <c:v>876</c:v>
                </c:pt>
                <c:pt idx="816">
                  <c:v>877</c:v>
                </c:pt>
                <c:pt idx="817">
                  <c:v>878</c:v>
                </c:pt>
                <c:pt idx="818">
                  <c:v>879</c:v>
                </c:pt>
                <c:pt idx="819">
                  <c:v>880</c:v>
                </c:pt>
                <c:pt idx="820">
                  <c:v>881</c:v>
                </c:pt>
                <c:pt idx="821">
                  <c:v>882</c:v>
                </c:pt>
                <c:pt idx="822">
                  <c:v>883</c:v>
                </c:pt>
                <c:pt idx="823">
                  <c:v>884</c:v>
                </c:pt>
                <c:pt idx="824">
                  <c:v>885</c:v>
                </c:pt>
                <c:pt idx="825">
                  <c:v>886</c:v>
                </c:pt>
                <c:pt idx="826">
                  <c:v>887</c:v>
                </c:pt>
                <c:pt idx="827">
                  <c:v>888</c:v>
                </c:pt>
                <c:pt idx="828">
                  <c:v>889</c:v>
                </c:pt>
                <c:pt idx="829">
                  <c:v>890</c:v>
                </c:pt>
                <c:pt idx="830">
                  <c:v>891</c:v>
                </c:pt>
                <c:pt idx="831">
                  <c:v>892</c:v>
                </c:pt>
                <c:pt idx="832">
                  <c:v>893</c:v>
                </c:pt>
                <c:pt idx="833">
                  <c:v>894</c:v>
                </c:pt>
                <c:pt idx="834">
                  <c:v>895</c:v>
                </c:pt>
                <c:pt idx="835">
                  <c:v>896</c:v>
                </c:pt>
                <c:pt idx="836">
                  <c:v>897</c:v>
                </c:pt>
                <c:pt idx="837">
                  <c:v>898</c:v>
                </c:pt>
                <c:pt idx="838">
                  <c:v>899</c:v>
                </c:pt>
                <c:pt idx="839">
                  <c:v>900</c:v>
                </c:pt>
                <c:pt idx="840">
                  <c:v>901</c:v>
                </c:pt>
                <c:pt idx="841">
                  <c:v>902</c:v>
                </c:pt>
                <c:pt idx="842">
                  <c:v>903</c:v>
                </c:pt>
                <c:pt idx="843">
                  <c:v>904</c:v>
                </c:pt>
                <c:pt idx="844">
                  <c:v>905</c:v>
                </c:pt>
                <c:pt idx="845">
                  <c:v>906</c:v>
                </c:pt>
                <c:pt idx="846">
                  <c:v>907</c:v>
                </c:pt>
                <c:pt idx="847">
                  <c:v>908</c:v>
                </c:pt>
                <c:pt idx="848">
                  <c:v>909</c:v>
                </c:pt>
                <c:pt idx="849">
                  <c:v>910</c:v>
                </c:pt>
                <c:pt idx="850">
                  <c:v>911</c:v>
                </c:pt>
                <c:pt idx="851">
                  <c:v>912</c:v>
                </c:pt>
                <c:pt idx="852">
                  <c:v>913</c:v>
                </c:pt>
                <c:pt idx="853">
                  <c:v>914</c:v>
                </c:pt>
                <c:pt idx="854">
                  <c:v>915</c:v>
                </c:pt>
                <c:pt idx="855">
                  <c:v>916</c:v>
                </c:pt>
                <c:pt idx="856">
                  <c:v>917</c:v>
                </c:pt>
                <c:pt idx="857">
                  <c:v>918</c:v>
                </c:pt>
                <c:pt idx="858">
                  <c:v>919</c:v>
                </c:pt>
                <c:pt idx="859">
                  <c:v>920</c:v>
                </c:pt>
                <c:pt idx="860">
                  <c:v>921</c:v>
                </c:pt>
                <c:pt idx="861">
                  <c:v>922</c:v>
                </c:pt>
                <c:pt idx="862">
                  <c:v>923</c:v>
                </c:pt>
                <c:pt idx="863">
                  <c:v>924</c:v>
                </c:pt>
                <c:pt idx="864">
                  <c:v>925</c:v>
                </c:pt>
                <c:pt idx="865">
                  <c:v>926</c:v>
                </c:pt>
                <c:pt idx="866">
                  <c:v>927</c:v>
                </c:pt>
                <c:pt idx="867">
                  <c:v>928</c:v>
                </c:pt>
                <c:pt idx="868">
                  <c:v>929</c:v>
                </c:pt>
                <c:pt idx="869">
                  <c:v>930</c:v>
                </c:pt>
                <c:pt idx="870">
                  <c:v>931</c:v>
                </c:pt>
                <c:pt idx="871">
                  <c:v>932</c:v>
                </c:pt>
                <c:pt idx="872">
                  <c:v>933</c:v>
                </c:pt>
                <c:pt idx="873">
                  <c:v>934</c:v>
                </c:pt>
                <c:pt idx="874">
                  <c:v>935</c:v>
                </c:pt>
                <c:pt idx="875">
                  <c:v>936</c:v>
                </c:pt>
                <c:pt idx="876">
                  <c:v>937</c:v>
                </c:pt>
                <c:pt idx="877">
                  <c:v>938</c:v>
                </c:pt>
                <c:pt idx="878">
                  <c:v>939</c:v>
                </c:pt>
                <c:pt idx="879">
                  <c:v>940</c:v>
                </c:pt>
                <c:pt idx="880">
                  <c:v>941</c:v>
                </c:pt>
                <c:pt idx="881">
                  <c:v>942</c:v>
                </c:pt>
                <c:pt idx="882">
                  <c:v>943</c:v>
                </c:pt>
                <c:pt idx="883">
                  <c:v>944</c:v>
                </c:pt>
                <c:pt idx="884">
                  <c:v>945</c:v>
                </c:pt>
                <c:pt idx="885">
                  <c:v>946</c:v>
                </c:pt>
                <c:pt idx="886">
                  <c:v>947</c:v>
                </c:pt>
                <c:pt idx="887">
                  <c:v>948</c:v>
                </c:pt>
                <c:pt idx="888">
                  <c:v>949</c:v>
                </c:pt>
                <c:pt idx="889">
                  <c:v>950</c:v>
                </c:pt>
                <c:pt idx="890">
                  <c:v>951</c:v>
                </c:pt>
                <c:pt idx="891">
                  <c:v>952</c:v>
                </c:pt>
                <c:pt idx="892">
                  <c:v>953</c:v>
                </c:pt>
                <c:pt idx="893">
                  <c:v>954</c:v>
                </c:pt>
                <c:pt idx="894">
                  <c:v>955</c:v>
                </c:pt>
                <c:pt idx="895">
                  <c:v>956</c:v>
                </c:pt>
                <c:pt idx="896">
                  <c:v>957</c:v>
                </c:pt>
                <c:pt idx="897">
                  <c:v>958</c:v>
                </c:pt>
                <c:pt idx="898">
                  <c:v>959</c:v>
                </c:pt>
                <c:pt idx="899">
                  <c:v>960</c:v>
                </c:pt>
                <c:pt idx="900">
                  <c:v>961</c:v>
                </c:pt>
                <c:pt idx="901">
                  <c:v>962</c:v>
                </c:pt>
                <c:pt idx="902">
                  <c:v>963</c:v>
                </c:pt>
                <c:pt idx="903">
                  <c:v>964</c:v>
                </c:pt>
                <c:pt idx="904">
                  <c:v>965</c:v>
                </c:pt>
                <c:pt idx="905">
                  <c:v>966</c:v>
                </c:pt>
                <c:pt idx="906">
                  <c:v>967</c:v>
                </c:pt>
                <c:pt idx="907">
                  <c:v>968</c:v>
                </c:pt>
                <c:pt idx="908">
                  <c:v>969</c:v>
                </c:pt>
                <c:pt idx="909">
                  <c:v>970</c:v>
                </c:pt>
                <c:pt idx="910">
                  <c:v>971</c:v>
                </c:pt>
                <c:pt idx="911">
                  <c:v>972</c:v>
                </c:pt>
                <c:pt idx="912">
                  <c:v>973</c:v>
                </c:pt>
                <c:pt idx="913">
                  <c:v>974</c:v>
                </c:pt>
                <c:pt idx="914">
                  <c:v>975</c:v>
                </c:pt>
                <c:pt idx="915">
                  <c:v>976</c:v>
                </c:pt>
                <c:pt idx="916">
                  <c:v>977</c:v>
                </c:pt>
                <c:pt idx="917">
                  <c:v>978</c:v>
                </c:pt>
                <c:pt idx="918">
                  <c:v>979</c:v>
                </c:pt>
                <c:pt idx="919">
                  <c:v>980</c:v>
                </c:pt>
                <c:pt idx="920">
                  <c:v>981</c:v>
                </c:pt>
                <c:pt idx="921">
                  <c:v>982</c:v>
                </c:pt>
                <c:pt idx="922">
                  <c:v>983</c:v>
                </c:pt>
                <c:pt idx="923">
                  <c:v>984</c:v>
                </c:pt>
                <c:pt idx="924">
                  <c:v>985</c:v>
                </c:pt>
                <c:pt idx="925">
                  <c:v>986</c:v>
                </c:pt>
                <c:pt idx="926">
                  <c:v>987</c:v>
                </c:pt>
                <c:pt idx="927">
                  <c:v>988</c:v>
                </c:pt>
                <c:pt idx="928">
                  <c:v>989</c:v>
                </c:pt>
                <c:pt idx="929">
                  <c:v>990</c:v>
                </c:pt>
                <c:pt idx="930">
                  <c:v>991</c:v>
                </c:pt>
                <c:pt idx="931">
                  <c:v>992</c:v>
                </c:pt>
                <c:pt idx="932">
                  <c:v>993</c:v>
                </c:pt>
                <c:pt idx="933">
                  <c:v>994</c:v>
                </c:pt>
                <c:pt idx="934">
                  <c:v>995</c:v>
                </c:pt>
                <c:pt idx="935">
                  <c:v>996</c:v>
                </c:pt>
                <c:pt idx="936">
                  <c:v>997</c:v>
                </c:pt>
                <c:pt idx="937">
                  <c:v>998</c:v>
                </c:pt>
                <c:pt idx="938">
                  <c:v>999</c:v>
                </c:pt>
                <c:pt idx="939">
                  <c:v>1000</c:v>
                </c:pt>
                <c:pt idx="940">
                  <c:v>1001</c:v>
                </c:pt>
                <c:pt idx="941">
                  <c:v>1002</c:v>
                </c:pt>
                <c:pt idx="942">
                  <c:v>1003</c:v>
                </c:pt>
                <c:pt idx="943">
                  <c:v>1004</c:v>
                </c:pt>
                <c:pt idx="944">
                  <c:v>1005</c:v>
                </c:pt>
                <c:pt idx="945">
                  <c:v>1006</c:v>
                </c:pt>
                <c:pt idx="946">
                  <c:v>1007</c:v>
                </c:pt>
                <c:pt idx="947">
                  <c:v>1008</c:v>
                </c:pt>
                <c:pt idx="948">
                  <c:v>1009</c:v>
                </c:pt>
                <c:pt idx="949">
                  <c:v>1010</c:v>
                </c:pt>
                <c:pt idx="950">
                  <c:v>1011</c:v>
                </c:pt>
                <c:pt idx="951">
                  <c:v>1012</c:v>
                </c:pt>
                <c:pt idx="952">
                  <c:v>1013</c:v>
                </c:pt>
                <c:pt idx="953">
                  <c:v>1014</c:v>
                </c:pt>
                <c:pt idx="954">
                  <c:v>1015</c:v>
                </c:pt>
                <c:pt idx="955">
                  <c:v>1016</c:v>
                </c:pt>
                <c:pt idx="956">
                  <c:v>1017</c:v>
                </c:pt>
                <c:pt idx="957">
                  <c:v>1018</c:v>
                </c:pt>
                <c:pt idx="958">
                  <c:v>1019</c:v>
                </c:pt>
                <c:pt idx="959">
                  <c:v>1020</c:v>
                </c:pt>
                <c:pt idx="960">
                  <c:v>1021</c:v>
                </c:pt>
                <c:pt idx="961">
                  <c:v>1022</c:v>
                </c:pt>
                <c:pt idx="962">
                  <c:v>1023</c:v>
                </c:pt>
                <c:pt idx="963">
                  <c:v>1024</c:v>
                </c:pt>
                <c:pt idx="964">
                  <c:v>1025</c:v>
                </c:pt>
                <c:pt idx="965">
                  <c:v>1026</c:v>
                </c:pt>
                <c:pt idx="966">
                  <c:v>1027</c:v>
                </c:pt>
                <c:pt idx="967">
                  <c:v>1028</c:v>
                </c:pt>
                <c:pt idx="968">
                  <c:v>1029</c:v>
                </c:pt>
                <c:pt idx="969">
                  <c:v>1030</c:v>
                </c:pt>
                <c:pt idx="970">
                  <c:v>1031</c:v>
                </c:pt>
                <c:pt idx="971">
                  <c:v>1032</c:v>
                </c:pt>
                <c:pt idx="972">
                  <c:v>1033</c:v>
                </c:pt>
                <c:pt idx="973">
                  <c:v>1034</c:v>
                </c:pt>
                <c:pt idx="974">
                  <c:v>1035</c:v>
                </c:pt>
                <c:pt idx="975">
                  <c:v>1036</c:v>
                </c:pt>
                <c:pt idx="976">
                  <c:v>1037</c:v>
                </c:pt>
                <c:pt idx="977">
                  <c:v>1038</c:v>
                </c:pt>
                <c:pt idx="978">
                  <c:v>1039</c:v>
                </c:pt>
                <c:pt idx="979">
                  <c:v>1040</c:v>
                </c:pt>
                <c:pt idx="980">
                  <c:v>1041</c:v>
                </c:pt>
                <c:pt idx="981">
                  <c:v>1042</c:v>
                </c:pt>
                <c:pt idx="982">
                  <c:v>1043</c:v>
                </c:pt>
                <c:pt idx="983">
                  <c:v>1044</c:v>
                </c:pt>
                <c:pt idx="984">
                  <c:v>1045</c:v>
                </c:pt>
                <c:pt idx="985">
                  <c:v>1046</c:v>
                </c:pt>
                <c:pt idx="986">
                  <c:v>1047</c:v>
                </c:pt>
                <c:pt idx="987">
                  <c:v>1048</c:v>
                </c:pt>
                <c:pt idx="988">
                  <c:v>1049</c:v>
                </c:pt>
                <c:pt idx="989">
                  <c:v>1050</c:v>
                </c:pt>
                <c:pt idx="990">
                  <c:v>1051</c:v>
                </c:pt>
                <c:pt idx="991">
                  <c:v>1052</c:v>
                </c:pt>
                <c:pt idx="992">
                  <c:v>1053</c:v>
                </c:pt>
                <c:pt idx="993">
                  <c:v>1054</c:v>
                </c:pt>
                <c:pt idx="994">
                  <c:v>1055</c:v>
                </c:pt>
                <c:pt idx="995">
                  <c:v>1056</c:v>
                </c:pt>
                <c:pt idx="996">
                  <c:v>1057</c:v>
                </c:pt>
                <c:pt idx="997">
                  <c:v>1058</c:v>
                </c:pt>
                <c:pt idx="998">
                  <c:v>1059</c:v>
                </c:pt>
                <c:pt idx="999">
                  <c:v>1060</c:v>
                </c:pt>
                <c:pt idx="1000">
                  <c:v>1061</c:v>
                </c:pt>
                <c:pt idx="1001">
                  <c:v>1062</c:v>
                </c:pt>
                <c:pt idx="1002">
                  <c:v>1063</c:v>
                </c:pt>
                <c:pt idx="1003">
                  <c:v>1064</c:v>
                </c:pt>
                <c:pt idx="1004">
                  <c:v>1065</c:v>
                </c:pt>
                <c:pt idx="1005">
                  <c:v>1066</c:v>
                </c:pt>
                <c:pt idx="1006">
                  <c:v>1067</c:v>
                </c:pt>
                <c:pt idx="1007">
                  <c:v>1068</c:v>
                </c:pt>
                <c:pt idx="1008">
                  <c:v>1069</c:v>
                </c:pt>
                <c:pt idx="1009">
                  <c:v>1070</c:v>
                </c:pt>
                <c:pt idx="1010">
                  <c:v>1071</c:v>
                </c:pt>
                <c:pt idx="1011">
                  <c:v>1072</c:v>
                </c:pt>
                <c:pt idx="1012">
                  <c:v>1073</c:v>
                </c:pt>
                <c:pt idx="1013">
                  <c:v>1074</c:v>
                </c:pt>
                <c:pt idx="1014">
                  <c:v>1075</c:v>
                </c:pt>
                <c:pt idx="1015">
                  <c:v>1076</c:v>
                </c:pt>
                <c:pt idx="1016">
                  <c:v>1077</c:v>
                </c:pt>
                <c:pt idx="1017">
                  <c:v>1078</c:v>
                </c:pt>
                <c:pt idx="1018">
                  <c:v>1079</c:v>
                </c:pt>
                <c:pt idx="1019">
                  <c:v>1080</c:v>
                </c:pt>
                <c:pt idx="1020">
                  <c:v>1081</c:v>
                </c:pt>
                <c:pt idx="1021">
                  <c:v>1082</c:v>
                </c:pt>
                <c:pt idx="1022">
                  <c:v>1083</c:v>
                </c:pt>
                <c:pt idx="1023">
                  <c:v>1084</c:v>
                </c:pt>
                <c:pt idx="1024">
                  <c:v>1085</c:v>
                </c:pt>
                <c:pt idx="1025">
                  <c:v>1086</c:v>
                </c:pt>
                <c:pt idx="1026">
                  <c:v>1087</c:v>
                </c:pt>
                <c:pt idx="1027">
                  <c:v>1088</c:v>
                </c:pt>
                <c:pt idx="1028">
                  <c:v>1089</c:v>
                </c:pt>
                <c:pt idx="1029">
                  <c:v>1090</c:v>
                </c:pt>
                <c:pt idx="1030">
                  <c:v>1091</c:v>
                </c:pt>
                <c:pt idx="1031">
                  <c:v>1092</c:v>
                </c:pt>
                <c:pt idx="1032">
                  <c:v>1093</c:v>
                </c:pt>
                <c:pt idx="1033">
                  <c:v>1094</c:v>
                </c:pt>
                <c:pt idx="1034">
                  <c:v>1095</c:v>
                </c:pt>
                <c:pt idx="1035">
                  <c:v>1096</c:v>
                </c:pt>
                <c:pt idx="1036">
                  <c:v>1097</c:v>
                </c:pt>
                <c:pt idx="1037">
                  <c:v>1098</c:v>
                </c:pt>
                <c:pt idx="1038">
                  <c:v>1099</c:v>
                </c:pt>
                <c:pt idx="1039">
                  <c:v>1100</c:v>
                </c:pt>
                <c:pt idx="1040">
                  <c:v>1101</c:v>
                </c:pt>
                <c:pt idx="1041">
                  <c:v>1102</c:v>
                </c:pt>
                <c:pt idx="1042">
                  <c:v>1103</c:v>
                </c:pt>
                <c:pt idx="1043">
                  <c:v>1104</c:v>
                </c:pt>
                <c:pt idx="1044">
                  <c:v>1105</c:v>
                </c:pt>
                <c:pt idx="1045">
                  <c:v>1106</c:v>
                </c:pt>
                <c:pt idx="1046">
                  <c:v>1107</c:v>
                </c:pt>
                <c:pt idx="1047">
                  <c:v>1108</c:v>
                </c:pt>
                <c:pt idx="1048">
                  <c:v>1109</c:v>
                </c:pt>
                <c:pt idx="1049">
                  <c:v>1110</c:v>
                </c:pt>
                <c:pt idx="1050">
                  <c:v>1111</c:v>
                </c:pt>
                <c:pt idx="1051">
                  <c:v>1112</c:v>
                </c:pt>
                <c:pt idx="1052">
                  <c:v>1113</c:v>
                </c:pt>
                <c:pt idx="1053">
                  <c:v>1114</c:v>
                </c:pt>
                <c:pt idx="1054">
                  <c:v>1115</c:v>
                </c:pt>
                <c:pt idx="1055">
                  <c:v>1116</c:v>
                </c:pt>
                <c:pt idx="1056">
                  <c:v>1117</c:v>
                </c:pt>
                <c:pt idx="1057">
                  <c:v>1118</c:v>
                </c:pt>
                <c:pt idx="1058">
                  <c:v>1119</c:v>
                </c:pt>
                <c:pt idx="1059">
                  <c:v>1120</c:v>
                </c:pt>
                <c:pt idx="1060">
                  <c:v>1121</c:v>
                </c:pt>
                <c:pt idx="1061">
                  <c:v>1122</c:v>
                </c:pt>
                <c:pt idx="1062">
                  <c:v>1123</c:v>
                </c:pt>
                <c:pt idx="1063">
                  <c:v>1124</c:v>
                </c:pt>
                <c:pt idx="1064">
                  <c:v>1125</c:v>
                </c:pt>
                <c:pt idx="1065">
                  <c:v>1126</c:v>
                </c:pt>
                <c:pt idx="1066">
                  <c:v>1127</c:v>
                </c:pt>
                <c:pt idx="1067">
                  <c:v>1128</c:v>
                </c:pt>
                <c:pt idx="1068">
                  <c:v>1129</c:v>
                </c:pt>
                <c:pt idx="1069">
                  <c:v>1130</c:v>
                </c:pt>
                <c:pt idx="1070">
                  <c:v>1131</c:v>
                </c:pt>
                <c:pt idx="1071">
                  <c:v>1132</c:v>
                </c:pt>
                <c:pt idx="1072">
                  <c:v>1133</c:v>
                </c:pt>
                <c:pt idx="1073">
                  <c:v>1134</c:v>
                </c:pt>
                <c:pt idx="1074">
                  <c:v>1135</c:v>
                </c:pt>
                <c:pt idx="1075">
                  <c:v>1136</c:v>
                </c:pt>
                <c:pt idx="1076">
                  <c:v>1137</c:v>
                </c:pt>
                <c:pt idx="1077">
                  <c:v>1138</c:v>
                </c:pt>
                <c:pt idx="1078">
                  <c:v>1139</c:v>
                </c:pt>
                <c:pt idx="1079">
                  <c:v>1140</c:v>
                </c:pt>
                <c:pt idx="1080">
                  <c:v>1141</c:v>
                </c:pt>
                <c:pt idx="1081">
                  <c:v>1142</c:v>
                </c:pt>
                <c:pt idx="1082">
                  <c:v>1143</c:v>
                </c:pt>
                <c:pt idx="1083">
                  <c:v>1144</c:v>
                </c:pt>
                <c:pt idx="1084">
                  <c:v>1145</c:v>
                </c:pt>
                <c:pt idx="1085">
                  <c:v>1146</c:v>
                </c:pt>
                <c:pt idx="1086">
                  <c:v>1147</c:v>
                </c:pt>
                <c:pt idx="1087">
                  <c:v>1148</c:v>
                </c:pt>
                <c:pt idx="1088">
                  <c:v>1149</c:v>
                </c:pt>
                <c:pt idx="1089">
                  <c:v>1150</c:v>
                </c:pt>
                <c:pt idx="1090">
                  <c:v>1151</c:v>
                </c:pt>
                <c:pt idx="1091">
                  <c:v>1152</c:v>
                </c:pt>
                <c:pt idx="1092">
                  <c:v>1153</c:v>
                </c:pt>
                <c:pt idx="1093">
                  <c:v>1154</c:v>
                </c:pt>
                <c:pt idx="1094">
                  <c:v>1155</c:v>
                </c:pt>
                <c:pt idx="1095">
                  <c:v>1156</c:v>
                </c:pt>
                <c:pt idx="1096">
                  <c:v>1157</c:v>
                </c:pt>
                <c:pt idx="1097">
                  <c:v>1158</c:v>
                </c:pt>
                <c:pt idx="1098">
                  <c:v>1159</c:v>
                </c:pt>
                <c:pt idx="1099">
                  <c:v>1160</c:v>
                </c:pt>
                <c:pt idx="1100">
                  <c:v>1161</c:v>
                </c:pt>
                <c:pt idx="1101">
                  <c:v>1162</c:v>
                </c:pt>
                <c:pt idx="1102">
                  <c:v>1163</c:v>
                </c:pt>
                <c:pt idx="1103">
                  <c:v>1164</c:v>
                </c:pt>
                <c:pt idx="1104">
                  <c:v>1165</c:v>
                </c:pt>
                <c:pt idx="1105">
                  <c:v>1166</c:v>
                </c:pt>
                <c:pt idx="1106">
                  <c:v>1167</c:v>
                </c:pt>
                <c:pt idx="1107">
                  <c:v>1168</c:v>
                </c:pt>
                <c:pt idx="1108">
                  <c:v>1169</c:v>
                </c:pt>
                <c:pt idx="1109">
                  <c:v>1170</c:v>
                </c:pt>
                <c:pt idx="1110">
                  <c:v>1171</c:v>
                </c:pt>
                <c:pt idx="1111">
                  <c:v>1172</c:v>
                </c:pt>
                <c:pt idx="1112">
                  <c:v>1173</c:v>
                </c:pt>
                <c:pt idx="1113">
                  <c:v>1174</c:v>
                </c:pt>
                <c:pt idx="1114">
                  <c:v>1175</c:v>
                </c:pt>
                <c:pt idx="1115">
                  <c:v>1176</c:v>
                </c:pt>
                <c:pt idx="1116">
                  <c:v>1177</c:v>
                </c:pt>
                <c:pt idx="1117">
                  <c:v>1178</c:v>
                </c:pt>
                <c:pt idx="1118">
                  <c:v>1179</c:v>
                </c:pt>
                <c:pt idx="1119">
                  <c:v>1180</c:v>
                </c:pt>
                <c:pt idx="1120">
                  <c:v>1181</c:v>
                </c:pt>
                <c:pt idx="1121">
                  <c:v>1182</c:v>
                </c:pt>
                <c:pt idx="1122">
                  <c:v>1183</c:v>
                </c:pt>
                <c:pt idx="1123">
                  <c:v>1184</c:v>
                </c:pt>
                <c:pt idx="1124">
                  <c:v>1185</c:v>
                </c:pt>
                <c:pt idx="1125">
                  <c:v>1186</c:v>
                </c:pt>
                <c:pt idx="1126">
                  <c:v>1187</c:v>
                </c:pt>
                <c:pt idx="1127">
                  <c:v>1188</c:v>
                </c:pt>
                <c:pt idx="1128">
                  <c:v>1189</c:v>
                </c:pt>
                <c:pt idx="1129">
                  <c:v>1190</c:v>
                </c:pt>
                <c:pt idx="1130">
                  <c:v>1191</c:v>
                </c:pt>
                <c:pt idx="1131">
                  <c:v>1192</c:v>
                </c:pt>
                <c:pt idx="1132">
                  <c:v>1193</c:v>
                </c:pt>
                <c:pt idx="1133">
                  <c:v>1194</c:v>
                </c:pt>
                <c:pt idx="1134">
                  <c:v>1195</c:v>
                </c:pt>
                <c:pt idx="1135">
                  <c:v>1196</c:v>
                </c:pt>
                <c:pt idx="1136">
                  <c:v>1197</c:v>
                </c:pt>
                <c:pt idx="1137">
                  <c:v>1198</c:v>
                </c:pt>
                <c:pt idx="1138">
                  <c:v>1199</c:v>
                </c:pt>
                <c:pt idx="1139">
                  <c:v>1200</c:v>
                </c:pt>
                <c:pt idx="1140">
                  <c:v>1201</c:v>
                </c:pt>
                <c:pt idx="1141">
                  <c:v>1202</c:v>
                </c:pt>
                <c:pt idx="1142">
                  <c:v>1203</c:v>
                </c:pt>
                <c:pt idx="1143">
                  <c:v>1204</c:v>
                </c:pt>
                <c:pt idx="1144">
                  <c:v>1205</c:v>
                </c:pt>
                <c:pt idx="1145">
                  <c:v>1206</c:v>
                </c:pt>
                <c:pt idx="1146">
                  <c:v>1207</c:v>
                </c:pt>
                <c:pt idx="1147">
                  <c:v>1208</c:v>
                </c:pt>
                <c:pt idx="1148">
                  <c:v>1209</c:v>
                </c:pt>
                <c:pt idx="1149">
                  <c:v>1210</c:v>
                </c:pt>
                <c:pt idx="1150">
                  <c:v>1211</c:v>
                </c:pt>
                <c:pt idx="1151">
                  <c:v>1212</c:v>
                </c:pt>
                <c:pt idx="1152">
                  <c:v>1213</c:v>
                </c:pt>
                <c:pt idx="1153">
                  <c:v>1214</c:v>
                </c:pt>
                <c:pt idx="1154">
                  <c:v>1215</c:v>
                </c:pt>
                <c:pt idx="1155">
                  <c:v>1216</c:v>
                </c:pt>
                <c:pt idx="1156">
                  <c:v>1217</c:v>
                </c:pt>
                <c:pt idx="1157">
                  <c:v>1218</c:v>
                </c:pt>
                <c:pt idx="1158">
                  <c:v>1219</c:v>
                </c:pt>
                <c:pt idx="1159">
                  <c:v>1220</c:v>
                </c:pt>
                <c:pt idx="1160">
                  <c:v>1221</c:v>
                </c:pt>
                <c:pt idx="1161">
                  <c:v>1222</c:v>
                </c:pt>
                <c:pt idx="1162">
                  <c:v>1223</c:v>
                </c:pt>
                <c:pt idx="1163">
                  <c:v>1224</c:v>
                </c:pt>
                <c:pt idx="1164">
                  <c:v>1225</c:v>
                </c:pt>
                <c:pt idx="1165">
                  <c:v>1226</c:v>
                </c:pt>
                <c:pt idx="1166">
                  <c:v>1227</c:v>
                </c:pt>
                <c:pt idx="1167">
                  <c:v>1228</c:v>
                </c:pt>
                <c:pt idx="1168">
                  <c:v>1229</c:v>
                </c:pt>
                <c:pt idx="1169">
                  <c:v>1230</c:v>
                </c:pt>
                <c:pt idx="1170">
                  <c:v>1231</c:v>
                </c:pt>
                <c:pt idx="1171">
                  <c:v>1232</c:v>
                </c:pt>
                <c:pt idx="1172">
                  <c:v>1233</c:v>
                </c:pt>
                <c:pt idx="1173">
                  <c:v>1234</c:v>
                </c:pt>
                <c:pt idx="1174">
                  <c:v>1235</c:v>
                </c:pt>
                <c:pt idx="1175">
                  <c:v>1236</c:v>
                </c:pt>
                <c:pt idx="1176">
                  <c:v>1237</c:v>
                </c:pt>
                <c:pt idx="1177">
                  <c:v>1238</c:v>
                </c:pt>
                <c:pt idx="1178">
                  <c:v>1239</c:v>
                </c:pt>
                <c:pt idx="1179">
                  <c:v>1240</c:v>
                </c:pt>
                <c:pt idx="1180">
                  <c:v>1241</c:v>
                </c:pt>
                <c:pt idx="1181">
                  <c:v>1242</c:v>
                </c:pt>
                <c:pt idx="1182">
                  <c:v>1243</c:v>
                </c:pt>
                <c:pt idx="1183">
                  <c:v>1244</c:v>
                </c:pt>
                <c:pt idx="1184">
                  <c:v>1245</c:v>
                </c:pt>
                <c:pt idx="1185">
                  <c:v>1246</c:v>
                </c:pt>
                <c:pt idx="1186">
                  <c:v>1247</c:v>
                </c:pt>
                <c:pt idx="1187">
                  <c:v>1248</c:v>
                </c:pt>
                <c:pt idx="1188">
                  <c:v>1249</c:v>
                </c:pt>
                <c:pt idx="1189">
                  <c:v>1250</c:v>
                </c:pt>
                <c:pt idx="1190">
                  <c:v>1251</c:v>
                </c:pt>
                <c:pt idx="1191">
                  <c:v>1252</c:v>
                </c:pt>
                <c:pt idx="1192">
                  <c:v>1253</c:v>
                </c:pt>
                <c:pt idx="1193">
                  <c:v>1254</c:v>
                </c:pt>
                <c:pt idx="1194">
                  <c:v>1255</c:v>
                </c:pt>
                <c:pt idx="1195">
                  <c:v>1256</c:v>
                </c:pt>
                <c:pt idx="1196">
                  <c:v>1257</c:v>
                </c:pt>
                <c:pt idx="1197">
                  <c:v>1258</c:v>
                </c:pt>
                <c:pt idx="1198">
                  <c:v>1259</c:v>
                </c:pt>
                <c:pt idx="1199">
                  <c:v>1260</c:v>
                </c:pt>
                <c:pt idx="1200">
                  <c:v>1261</c:v>
                </c:pt>
                <c:pt idx="1201">
                  <c:v>1262</c:v>
                </c:pt>
                <c:pt idx="1202">
                  <c:v>1263</c:v>
                </c:pt>
                <c:pt idx="1203">
                  <c:v>1264</c:v>
                </c:pt>
                <c:pt idx="1204">
                  <c:v>1265</c:v>
                </c:pt>
                <c:pt idx="1205">
                  <c:v>1266</c:v>
                </c:pt>
                <c:pt idx="1206">
                  <c:v>1267</c:v>
                </c:pt>
                <c:pt idx="1207">
                  <c:v>1268</c:v>
                </c:pt>
                <c:pt idx="1208">
                  <c:v>1269</c:v>
                </c:pt>
                <c:pt idx="1209">
                  <c:v>1270</c:v>
                </c:pt>
                <c:pt idx="1210">
                  <c:v>1271</c:v>
                </c:pt>
                <c:pt idx="1211">
                  <c:v>1272</c:v>
                </c:pt>
                <c:pt idx="1212">
                  <c:v>1273</c:v>
                </c:pt>
                <c:pt idx="1213">
                  <c:v>1274</c:v>
                </c:pt>
                <c:pt idx="1214">
                  <c:v>1275</c:v>
                </c:pt>
                <c:pt idx="1215">
                  <c:v>1276</c:v>
                </c:pt>
                <c:pt idx="1216">
                  <c:v>1277</c:v>
                </c:pt>
                <c:pt idx="1217">
                  <c:v>1278</c:v>
                </c:pt>
                <c:pt idx="1218">
                  <c:v>1279</c:v>
                </c:pt>
                <c:pt idx="1219">
                  <c:v>1280</c:v>
                </c:pt>
                <c:pt idx="1220">
                  <c:v>1281</c:v>
                </c:pt>
                <c:pt idx="1221">
                  <c:v>1282</c:v>
                </c:pt>
                <c:pt idx="1222">
                  <c:v>1283</c:v>
                </c:pt>
                <c:pt idx="1223">
                  <c:v>1284</c:v>
                </c:pt>
                <c:pt idx="1224">
                  <c:v>1285</c:v>
                </c:pt>
                <c:pt idx="1225">
                  <c:v>1286</c:v>
                </c:pt>
                <c:pt idx="1226">
                  <c:v>1287</c:v>
                </c:pt>
                <c:pt idx="1227">
                  <c:v>1288</c:v>
                </c:pt>
                <c:pt idx="1228">
                  <c:v>1289</c:v>
                </c:pt>
                <c:pt idx="1229">
                  <c:v>1290</c:v>
                </c:pt>
                <c:pt idx="1230">
                  <c:v>1291</c:v>
                </c:pt>
                <c:pt idx="1231">
                  <c:v>1292</c:v>
                </c:pt>
                <c:pt idx="1232">
                  <c:v>1293</c:v>
                </c:pt>
                <c:pt idx="1233">
                  <c:v>1294</c:v>
                </c:pt>
                <c:pt idx="1234">
                  <c:v>1295</c:v>
                </c:pt>
                <c:pt idx="1235">
                  <c:v>1296</c:v>
                </c:pt>
                <c:pt idx="1236">
                  <c:v>1297</c:v>
                </c:pt>
                <c:pt idx="1237">
                  <c:v>1298</c:v>
                </c:pt>
                <c:pt idx="1238">
                  <c:v>1299</c:v>
                </c:pt>
                <c:pt idx="1239">
                  <c:v>1300</c:v>
                </c:pt>
                <c:pt idx="1240">
                  <c:v>1301</c:v>
                </c:pt>
                <c:pt idx="1241">
                  <c:v>1302</c:v>
                </c:pt>
                <c:pt idx="1242">
                  <c:v>1303</c:v>
                </c:pt>
                <c:pt idx="1243">
                  <c:v>1304</c:v>
                </c:pt>
                <c:pt idx="1244">
                  <c:v>1305</c:v>
                </c:pt>
                <c:pt idx="1245">
                  <c:v>1306</c:v>
                </c:pt>
                <c:pt idx="1246">
                  <c:v>1307</c:v>
                </c:pt>
                <c:pt idx="1247">
                  <c:v>1308</c:v>
                </c:pt>
                <c:pt idx="1248">
                  <c:v>1309</c:v>
                </c:pt>
                <c:pt idx="1249">
                  <c:v>1310</c:v>
                </c:pt>
                <c:pt idx="1250">
                  <c:v>1311</c:v>
                </c:pt>
                <c:pt idx="1251">
                  <c:v>1312</c:v>
                </c:pt>
                <c:pt idx="1252">
                  <c:v>1313</c:v>
                </c:pt>
                <c:pt idx="1253">
                  <c:v>1314</c:v>
                </c:pt>
                <c:pt idx="1254">
                  <c:v>1315</c:v>
                </c:pt>
                <c:pt idx="1255">
                  <c:v>1316</c:v>
                </c:pt>
                <c:pt idx="1256">
                  <c:v>1317</c:v>
                </c:pt>
                <c:pt idx="1257">
                  <c:v>1318</c:v>
                </c:pt>
                <c:pt idx="1258">
                  <c:v>1319</c:v>
                </c:pt>
                <c:pt idx="1259">
                  <c:v>1320</c:v>
                </c:pt>
                <c:pt idx="1260">
                  <c:v>1321</c:v>
                </c:pt>
                <c:pt idx="1261">
                  <c:v>1322</c:v>
                </c:pt>
                <c:pt idx="1262">
                  <c:v>1323</c:v>
                </c:pt>
                <c:pt idx="1263">
                  <c:v>1324</c:v>
                </c:pt>
                <c:pt idx="1264">
                  <c:v>1325</c:v>
                </c:pt>
                <c:pt idx="1265">
                  <c:v>1326</c:v>
                </c:pt>
                <c:pt idx="1266">
                  <c:v>1327</c:v>
                </c:pt>
                <c:pt idx="1267">
                  <c:v>1328</c:v>
                </c:pt>
                <c:pt idx="1268">
                  <c:v>1329</c:v>
                </c:pt>
                <c:pt idx="1269">
                  <c:v>1330</c:v>
                </c:pt>
                <c:pt idx="1270">
                  <c:v>1331</c:v>
                </c:pt>
                <c:pt idx="1271">
                  <c:v>1332</c:v>
                </c:pt>
                <c:pt idx="1272">
                  <c:v>1333</c:v>
                </c:pt>
                <c:pt idx="1273">
                  <c:v>1334</c:v>
                </c:pt>
                <c:pt idx="1274">
                  <c:v>1335</c:v>
                </c:pt>
                <c:pt idx="1275">
                  <c:v>1336</c:v>
                </c:pt>
                <c:pt idx="1276">
                  <c:v>1337</c:v>
                </c:pt>
                <c:pt idx="1277">
                  <c:v>1338</c:v>
                </c:pt>
                <c:pt idx="1278">
                  <c:v>1339</c:v>
                </c:pt>
                <c:pt idx="1279">
                  <c:v>1340</c:v>
                </c:pt>
                <c:pt idx="1280">
                  <c:v>1341</c:v>
                </c:pt>
                <c:pt idx="1281">
                  <c:v>1342</c:v>
                </c:pt>
                <c:pt idx="1282">
                  <c:v>1343</c:v>
                </c:pt>
                <c:pt idx="1283">
                  <c:v>1344</c:v>
                </c:pt>
                <c:pt idx="1284">
                  <c:v>1345</c:v>
                </c:pt>
                <c:pt idx="1285">
                  <c:v>1346</c:v>
                </c:pt>
                <c:pt idx="1286">
                  <c:v>1347</c:v>
                </c:pt>
                <c:pt idx="1287">
                  <c:v>1348</c:v>
                </c:pt>
                <c:pt idx="1288">
                  <c:v>1349</c:v>
                </c:pt>
                <c:pt idx="1289">
                  <c:v>1350</c:v>
                </c:pt>
                <c:pt idx="1290">
                  <c:v>1351</c:v>
                </c:pt>
                <c:pt idx="1291">
                  <c:v>1352</c:v>
                </c:pt>
                <c:pt idx="1292">
                  <c:v>1353</c:v>
                </c:pt>
                <c:pt idx="1293">
                  <c:v>1354</c:v>
                </c:pt>
                <c:pt idx="1294">
                  <c:v>1355</c:v>
                </c:pt>
                <c:pt idx="1295">
                  <c:v>1356</c:v>
                </c:pt>
                <c:pt idx="1296">
                  <c:v>1357</c:v>
                </c:pt>
                <c:pt idx="1297">
                  <c:v>1358</c:v>
                </c:pt>
                <c:pt idx="1298">
                  <c:v>1359</c:v>
                </c:pt>
                <c:pt idx="1299">
                  <c:v>1360</c:v>
                </c:pt>
                <c:pt idx="1300">
                  <c:v>1361</c:v>
                </c:pt>
                <c:pt idx="1301">
                  <c:v>1362</c:v>
                </c:pt>
                <c:pt idx="1302">
                  <c:v>1363</c:v>
                </c:pt>
                <c:pt idx="1303">
                  <c:v>1364</c:v>
                </c:pt>
                <c:pt idx="1304">
                  <c:v>1365</c:v>
                </c:pt>
                <c:pt idx="1305">
                  <c:v>1366</c:v>
                </c:pt>
                <c:pt idx="1306">
                  <c:v>1367</c:v>
                </c:pt>
                <c:pt idx="1307">
                  <c:v>1368</c:v>
                </c:pt>
                <c:pt idx="1308">
                  <c:v>1369</c:v>
                </c:pt>
                <c:pt idx="1309">
                  <c:v>1370</c:v>
                </c:pt>
                <c:pt idx="1310">
                  <c:v>1371</c:v>
                </c:pt>
                <c:pt idx="1311">
                  <c:v>1372</c:v>
                </c:pt>
                <c:pt idx="1312">
                  <c:v>1373</c:v>
                </c:pt>
                <c:pt idx="1313">
                  <c:v>1374</c:v>
                </c:pt>
                <c:pt idx="1314">
                  <c:v>1375</c:v>
                </c:pt>
                <c:pt idx="1315">
                  <c:v>1376</c:v>
                </c:pt>
                <c:pt idx="1316">
                  <c:v>1377</c:v>
                </c:pt>
                <c:pt idx="1317">
                  <c:v>1378</c:v>
                </c:pt>
                <c:pt idx="1318">
                  <c:v>1379</c:v>
                </c:pt>
                <c:pt idx="1319">
                  <c:v>1380</c:v>
                </c:pt>
                <c:pt idx="1320">
                  <c:v>1381</c:v>
                </c:pt>
                <c:pt idx="1321">
                  <c:v>1382</c:v>
                </c:pt>
                <c:pt idx="1322">
                  <c:v>1383</c:v>
                </c:pt>
                <c:pt idx="1323">
                  <c:v>1384</c:v>
                </c:pt>
                <c:pt idx="1324">
                  <c:v>1385</c:v>
                </c:pt>
                <c:pt idx="1325">
                  <c:v>1386</c:v>
                </c:pt>
                <c:pt idx="1326">
                  <c:v>1387</c:v>
                </c:pt>
                <c:pt idx="1327">
                  <c:v>1388</c:v>
                </c:pt>
                <c:pt idx="1328">
                  <c:v>1389</c:v>
                </c:pt>
                <c:pt idx="1329">
                  <c:v>1390</c:v>
                </c:pt>
                <c:pt idx="1330">
                  <c:v>1391</c:v>
                </c:pt>
                <c:pt idx="1331">
                  <c:v>1392</c:v>
                </c:pt>
                <c:pt idx="1332">
                  <c:v>1393</c:v>
                </c:pt>
                <c:pt idx="1333">
                  <c:v>1394</c:v>
                </c:pt>
                <c:pt idx="1334">
                  <c:v>1395</c:v>
                </c:pt>
                <c:pt idx="1335">
                  <c:v>1396</c:v>
                </c:pt>
                <c:pt idx="1336">
                  <c:v>1397</c:v>
                </c:pt>
                <c:pt idx="1337">
                  <c:v>1398</c:v>
                </c:pt>
                <c:pt idx="1338">
                  <c:v>1399</c:v>
                </c:pt>
                <c:pt idx="1339">
                  <c:v>1400</c:v>
                </c:pt>
                <c:pt idx="1340">
                  <c:v>1401</c:v>
                </c:pt>
                <c:pt idx="1341">
                  <c:v>1402</c:v>
                </c:pt>
                <c:pt idx="1342">
                  <c:v>1403</c:v>
                </c:pt>
                <c:pt idx="1343">
                  <c:v>1404</c:v>
                </c:pt>
                <c:pt idx="1344">
                  <c:v>1405</c:v>
                </c:pt>
                <c:pt idx="1345">
                  <c:v>1406</c:v>
                </c:pt>
                <c:pt idx="1346">
                  <c:v>1407</c:v>
                </c:pt>
                <c:pt idx="1347">
                  <c:v>1408</c:v>
                </c:pt>
                <c:pt idx="1348">
                  <c:v>1409</c:v>
                </c:pt>
                <c:pt idx="1349">
                  <c:v>1410</c:v>
                </c:pt>
                <c:pt idx="1350">
                  <c:v>1411</c:v>
                </c:pt>
                <c:pt idx="1351">
                  <c:v>1412</c:v>
                </c:pt>
                <c:pt idx="1352">
                  <c:v>1413</c:v>
                </c:pt>
                <c:pt idx="1353">
                  <c:v>1414</c:v>
                </c:pt>
                <c:pt idx="1354">
                  <c:v>1415</c:v>
                </c:pt>
                <c:pt idx="1355">
                  <c:v>1416</c:v>
                </c:pt>
                <c:pt idx="1356">
                  <c:v>1417</c:v>
                </c:pt>
                <c:pt idx="1357">
                  <c:v>1418</c:v>
                </c:pt>
                <c:pt idx="1358">
                  <c:v>1419</c:v>
                </c:pt>
                <c:pt idx="1359">
                  <c:v>1420</c:v>
                </c:pt>
                <c:pt idx="1360">
                  <c:v>1421</c:v>
                </c:pt>
                <c:pt idx="1361">
                  <c:v>1422</c:v>
                </c:pt>
                <c:pt idx="1362">
                  <c:v>1423</c:v>
                </c:pt>
                <c:pt idx="1363">
                  <c:v>1424</c:v>
                </c:pt>
                <c:pt idx="1364">
                  <c:v>1425</c:v>
                </c:pt>
                <c:pt idx="1365">
                  <c:v>1426</c:v>
                </c:pt>
                <c:pt idx="1366">
                  <c:v>1427</c:v>
                </c:pt>
                <c:pt idx="1367">
                  <c:v>1428</c:v>
                </c:pt>
                <c:pt idx="1368">
                  <c:v>1429</c:v>
                </c:pt>
                <c:pt idx="1369">
                  <c:v>1430</c:v>
                </c:pt>
                <c:pt idx="1370">
                  <c:v>1431</c:v>
                </c:pt>
                <c:pt idx="1371">
                  <c:v>1432</c:v>
                </c:pt>
                <c:pt idx="1372">
                  <c:v>1433</c:v>
                </c:pt>
                <c:pt idx="1373">
                  <c:v>1434</c:v>
                </c:pt>
                <c:pt idx="1374">
                  <c:v>1435</c:v>
                </c:pt>
                <c:pt idx="1375">
                  <c:v>1436</c:v>
                </c:pt>
                <c:pt idx="1376">
                  <c:v>1437</c:v>
                </c:pt>
                <c:pt idx="1377">
                  <c:v>1438</c:v>
                </c:pt>
                <c:pt idx="1378">
                  <c:v>1439</c:v>
                </c:pt>
                <c:pt idx="1379">
                  <c:v>1440</c:v>
                </c:pt>
                <c:pt idx="1380">
                  <c:v>1441</c:v>
                </c:pt>
                <c:pt idx="1381">
                  <c:v>1442</c:v>
                </c:pt>
                <c:pt idx="1382">
                  <c:v>1443</c:v>
                </c:pt>
                <c:pt idx="1383">
                  <c:v>1444</c:v>
                </c:pt>
                <c:pt idx="1384">
                  <c:v>1445</c:v>
                </c:pt>
                <c:pt idx="1385">
                  <c:v>1446</c:v>
                </c:pt>
                <c:pt idx="1386">
                  <c:v>1447</c:v>
                </c:pt>
                <c:pt idx="1387">
                  <c:v>1448</c:v>
                </c:pt>
                <c:pt idx="1388">
                  <c:v>1449</c:v>
                </c:pt>
                <c:pt idx="1389">
                  <c:v>1450</c:v>
                </c:pt>
                <c:pt idx="1390">
                  <c:v>1451</c:v>
                </c:pt>
                <c:pt idx="1391">
                  <c:v>1452</c:v>
                </c:pt>
                <c:pt idx="1392">
                  <c:v>1453</c:v>
                </c:pt>
                <c:pt idx="1393">
                  <c:v>1454</c:v>
                </c:pt>
                <c:pt idx="1394">
                  <c:v>1455</c:v>
                </c:pt>
                <c:pt idx="1395">
                  <c:v>1456</c:v>
                </c:pt>
                <c:pt idx="1396">
                  <c:v>1457</c:v>
                </c:pt>
                <c:pt idx="1397">
                  <c:v>1458</c:v>
                </c:pt>
                <c:pt idx="1398">
                  <c:v>1459</c:v>
                </c:pt>
                <c:pt idx="1399">
                  <c:v>1460</c:v>
                </c:pt>
                <c:pt idx="1400">
                  <c:v>1461</c:v>
                </c:pt>
                <c:pt idx="1401">
                  <c:v>1462</c:v>
                </c:pt>
                <c:pt idx="1402">
                  <c:v>1463</c:v>
                </c:pt>
                <c:pt idx="1403">
                  <c:v>1464</c:v>
                </c:pt>
                <c:pt idx="1404">
                  <c:v>1465</c:v>
                </c:pt>
                <c:pt idx="1405">
                  <c:v>1466</c:v>
                </c:pt>
                <c:pt idx="1406">
                  <c:v>1467</c:v>
                </c:pt>
                <c:pt idx="1407">
                  <c:v>1468</c:v>
                </c:pt>
                <c:pt idx="1408">
                  <c:v>1469</c:v>
                </c:pt>
                <c:pt idx="1409">
                  <c:v>1470</c:v>
                </c:pt>
                <c:pt idx="1410">
                  <c:v>1471</c:v>
                </c:pt>
                <c:pt idx="1411">
                  <c:v>1472</c:v>
                </c:pt>
                <c:pt idx="1412">
                  <c:v>1473</c:v>
                </c:pt>
                <c:pt idx="1413">
                  <c:v>1474</c:v>
                </c:pt>
                <c:pt idx="1414">
                  <c:v>1475</c:v>
                </c:pt>
                <c:pt idx="1415">
                  <c:v>1476</c:v>
                </c:pt>
                <c:pt idx="1416">
                  <c:v>1477</c:v>
                </c:pt>
                <c:pt idx="1417">
                  <c:v>1478</c:v>
                </c:pt>
                <c:pt idx="1418">
                  <c:v>1479</c:v>
                </c:pt>
                <c:pt idx="1419">
                  <c:v>1480</c:v>
                </c:pt>
                <c:pt idx="1420">
                  <c:v>1481</c:v>
                </c:pt>
                <c:pt idx="1421">
                  <c:v>1482</c:v>
                </c:pt>
                <c:pt idx="1422">
                  <c:v>1483</c:v>
                </c:pt>
                <c:pt idx="1423">
                  <c:v>1484</c:v>
                </c:pt>
                <c:pt idx="1424">
                  <c:v>1485</c:v>
                </c:pt>
                <c:pt idx="1425">
                  <c:v>1486</c:v>
                </c:pt>
                <c:pt idx="1426">
                  <c:v>1487</c:v>
                </c:pt>
                <c:pt idx="1427">
                  <c:v>1488</c:v>
                </c:pt>
                <c:pt idx="1428">
                  <c:v>1489</c:v>
                </c:pt>
                <c:pt idx="1429">
                  <c:v>1490</c:v>
                </c:pt>
                <c:pt idx="1430">
                  <c:v>1491</c:v>
                </c:pt>
                <c:pt idx="1431">
                  <c:v>1492</c:v>
                </c:pt>
                <c:pt idx="1432">
                  <c:v>1493</c:v>
                </c:pt>
                <c:pt idx="1433">
                  <c:v>1494</c:v>
                </c:pt>
                <c:pt idx="1434">
                  <c:v>1495</c:v>
                </c:pt>
                <c:pt idx="1435">
                  <c:v>1496</c:v>
                </c:pt>
                <c:pt idx="1436">
                  <c:v>1497</c:v>
                </c:pt>
                <c:pt idx="1437">
                  <c:v>1498</c:v>
                </c:pt>
                <c:pt idx="1438">
                  <c:v>1499</c:v>
                </c:pt>
                <c:pt idx="1439">
                  <c:v>1500</c:v>
                </c:pt>
                <c:pt idx="1440">
                  <c:v>1501</c:v>
                </c:pt>
                <c:pt idx="1441">
                  <c:v>1502</c:v>
                </c:pt>
                <c:pt idx="1442">
                  <c:v>1503</c:v>
                </c:pt>
                <c:pt idx="1443">
                  <c:v>1504</c:v>
                </c:pt>
                <c:pt idx="1444">
                  <c:v>1505</c:v>
                </c:pt>
                <c:pt idx="1445">
                  <c:v>1506</c:v>
                </c:pt>
                <c:pt idx="1446">
                  <c:v>1507</c:v>
                </c:pt>
                <c:pt idx="1447">
                  <c:v>1508</c:v>
                </c:pt>
                <c:pt idx="1448">
                  <c:v>1509</c:v>
                </c:pt>
                <c:pt idx="1449">
                  <c:v>1510</c:v>
                </c:pt>
                <c:pt idx="1450">
                  <c:v>1511</c:v>
                </c:pt>
                <c:pt idx="1451">
                  <c:v>1512</c:v>
                </c:pt>
                <c:pt idx="1452">
                  <c:v>1513</c:v>
                </c:pt>
                <c:pt idx="1453">
                  <c:v>1514</c:v>
                </c:pt>
                <c:pt idx="1454">
                  <c:v>1515</c:v>
                </c:pt>
                <c:pt idx="1455">
                  <c:v>1516</c:v>
                </c:pt>
                <c:pt idx="1456">
                  <c:v>1517</c:v>
                </c:pt>
                <c:pt idx="1457">
                  <c:v>1518</c:v>
                </c:pt>
                <c:pt idx="1458">
                  <c:v>1519</c:v>
                </c:pt>
                <c:pt idx="1459">
                  <c:v>1520</c:v>
                </c:pt>
                <c:pt idx="1460">
                  <c:v>1521</c:v>
                </c:pt>
                <c:pt idx="1461">
                  <c:v>1522</c:v>
                </c:pt>
                <c:pt idx="1462">
                  <c:v>1523</c:v>
                </c:pt>
                <c:pt idx="1463">
                  <c:v>1524</c:v>
                </c:pt>
                <c:pt idx="1464">
                  <c:v>1525</c:v>
                </c:pt>
                <c:pt idx="1465">
                  <c:v>1526</c:v>
                </c:pt>
                <c:pt idx="1466">
                  <c:v>1527</c:v>
                </c:pt>
                <c:pt idx="1467">
                  <c:v>1528</c:v>
                </c:pt>
                <c:pt idx="1468">
                  <c:v>1529</c:v>
                </c:pt>
                <c:pt idx="1469">
                  <c:v>1530</c:v>
                </c:pt>
                <c:pt idx="1470">
                  <c:v>1531</c:v>
                </c:pt>
                <c:pt idx="1471">
                  <c:v>1532</c:v>
                </c:pt>
                <c:pt idx="1472">
                  <c:v>1533</c:v>
                </c:pt>
                <c:pt idx="1473">
                  <c:v>1534</c:v>
                </c:pt>
                <c:pt idx="1474">
                  <c:v>1535</c:v>
                </c:pt>
                <c:pt idx="1475">
                  <c:v>1536</c:v>
                </c:pt>
                <c:pt idx="1476">
                  <c:v>1537</c:v>
                </c:pt>
                <c:pt idx="1477">
                  <c:v>1538</c:v>
                </c:pt>
                <c:pt idx="1478">
                  <c:v>1539</c:v>
                </c:pt>
                <c:pt idx="1479">
                  <c:v>1540</c:v>
                </c:pt>
                <c:pt idx="1480">
                  <c:v>1541</c:v>
                </c:pt>
                <c:pt idx="1481">
                  <c:v>1542</c:v>
                </c:pt>
                <c:pt idx="1482">
                  <c:v>1543</c:v>
                </c:pt>
                <c:pt idx="1483">
                  <c:v>1544</c:v>
                </c:pt>
                <c:pt idx="1484">
                  <c:v>1545</c:v>
                </c:pt>
                <c:pt idx="1485">
                  <c:v>1546</c:v>
                </c:pt>
                <c:pt idx="1486">
                  <c:v>1547</c:v>
                </c:pt>
                <c:pt idx="1487">
                  <c:v>1548</c:v>
                </c:pt>
                <c:pt idx="1488">
                  <c:v>1549</c:v>
                </c:pt>
                <c:pt idx="1489">
                  <c:v>1550</c:v>
                </c:pt>
                <c:pt idx="1490">
                  <c:v>1551</c:v>
                </c:pt>
                <c:pt idx="1491">
                  <c:v>1552</c:v>
                </c:pt>
                <c:pt idx="1492">
                  <c:v>1553</c:v>
                </c:pt>
                <c:pt idx="1493">
                  <c:v>1554</c:v>
                </c:pt>
                <c:pt idx="1494">
                  <c:v>1555</c:v>
                </c:pt>
                <c:pt idx="1495">
                  <c:v>1556</c:v>
                </c:pt>
                <c:pt idx="1496">
                  <c:v>1557</c:v>
                </c:pt>
                <c:pt idx="1497">
                  <c:v>1558</c:v>
                </c:pt>
                <c:pt idx="1498">
                  <c:v>1559</c:v>
                </c:pt>
                <c:pt idx="1499">
                  <c:v>1560</c:v>
                </c:pt>
                <c:pt idx="1500">
                  <c:v>1561</c:v>
                </c:pt>
                <c:pt idx="1501">
                  <c:v>1562</c:v>
                </c:pt>
                <c:pt idx="1502">
                  <c:v>1563</c:v>
                </c:pt>
                <c:pt idx="1503">
                  <c:v>1564</c:v>
                </c:pt>
                <c:pt idx="1504">
                  <c:v>1565</c:v>
                </c:pt>
                <c:pt idx="1505">
                  <c:v>1566</c:v>
                </c:pt>
                <c:pt idx="1506">
                  <c:v>1567</c:v>
                </c:pt>
                <c:pt idx="1507">
                  <c:v>1568</c:v>
                </c:pt>
                <c:pt idx="1508">
                  <c:v>1569</c:v>
                </c:pt>
                <c:pt idx="1509">
                  <c:v>1570</c:v>
                </c:pt>
                <c:pt idx="1510">
                  <c:v>1571</c:v>
                </c:pt>
                <c:pt idx="1511">
                  <c:v>1572</c:v>
                </c:pt>
                <c:pt idx="1512">
                  <c:v>1573</c:v>
                </c:pt>
                <c:pt idx="1513">
                  <c:v>1574</c:v>
                </c:pt>
                <c:pt idx="1514">
                  <c:v>1575</c:v>
                </c:pt>
                <c:pt idx="1515">
                  <c:v>1576</c:v>
                </c:pt>
                <c:pt idx="1516">
                  <c:v>1577</c:v>
                </c:pt>
                <c:pt idx="1517">
                  <c:v>1578</c:v>
                </c:pt>
                <c:pt idx="1518">
                  <c:v>1579</c:v>
                </c:pt>
                <c:pt idx="1519">
                  <c:v>1580</c:v>
                </c:pt>
                <c:pt idx="1520">
                  <c:v>1581</c:v>
                </c:pt>
                <c:pt idx="1521">
                  <c:v>1582</c:v>
                </c:pt>
                <c:pt idx="1522">
                  <c:v>1583</c:v>
                </c:pt>
                <c:pt idx="1523">
                  <c:v>1584</c:v>
                </c:pt>
                <c:pt idx="1524">
                  <c:v>1585</c:v>
                </c:pt>
                <c:pt idx="1525">
                  <c:v>1586</c:v>
                </c:pt>
                <c:pt idx="1526">
                  <c:v>1587</c:v>
                </c:pt>
                <c:pt idx="1527">
                  <c:v>1588</c:v>
                </c:pt>
                <c:pt idx="1528">
                  <c:v>1589</c:v>
                </c:pt>
                <c:pt idx="1529">
                  <c:v>1590</c:v>
                </c:pt>
                <c:pt idx="1530">
                  <c:v>1591</c:v>
                </c:pt>
                <c:pt idx="1531">
                  <c:v>1592</c:v>
                </c:pt>
                <c:pt idx="1532">
                  <c:v>1593</c:v>
                </c:pt>
                <c:pt idx="1533">
                  <c:v>1594</c:v>
                </c:pt>
                <c:pt idx="1534">
                  <c:v>1595</c:v>
                </c:pt>
                <c:pt idx="1535">
                  <c:v>1596</c:v>
                </c:pt>
                <c:pt idx="1536">
                  <c:v>1597</c:v>
                </c:pt>
                <c:pt idx="1537">
                  <c:v>1598</c:v>
                </c:pt>
                <c:pt idx="1538">
                  <c:v>1599</c:v>
                </c:pt>
                <c:pt idx="1539">
                  <c:v>1600</c:v>
                </c:pt>
                <c:pt idx="1540">
                  <c:v>1601</c:v>
                </c:pt>
                <c:pt idx="1541">
                  <c:v>1602</c:v>
                </c:pt>
                <c:pt idx="1542">
                  <c:v>1603</c:v>
                </c:pt>
                <c:pt idx="1543">
                  <c:v>1604</c:v>
                </c:pt>
                <c:pt idx="1544">
                  <c:v>1605</c:v>
                </c:pt>
                <c:pt idx="1545">
                  <c:v>1606</c:v>
                </c:pt>
                <c:pt idx="1546">
                  <c:v>1607</c:v>
                </c:pt>
                <c:pt idx="1547">
                  <c:v>1608</c:v>
                </c:pt>
                <c:pt idx="1548">
                  <c:v>1609</c:v>
                </c:pt>
                <c:pt idx="1549">
                  <c:v>1610</c:v>
                </c:pt>
                <c:pt idx="1550">
                  <c:v>1611</c:v>
                </c:pt>
                <c:pt idx="1551">
                  <c:v>1612</c:v>
                </c:pt>
                <c:pt idx="1552">
                  <c:v>1613</c:v>
                </c:pt>
                <c:pt idx="1553">
                  <c:v>1614</c:v>
                </c:pt>
                <c:pt idx="1554">
                  <c:v>1615</c:v>
                </c:pt>
                <c:pt idx="1555">
                  <c:v>1616</c:v>
                </c:pt>
                <c:pt idx="1556">
                  <c:v>1617</c:v>
                </c:pt>
                <c:pt idx="1557">
                  <c:v>1618</c:v>
                </c:pt>
                <c:pt idx="1558">
                  <c:v>1619</c:v>
                </c:pt>
                <c:pt idx="1559">
                  <c:v>1620</c:v>
                </c:pt>
                <c:pt idx="1560">
                  <c:v>1621</c:v>
                </c:pt>
                <c:pt idx="1561">
                  <c:v>1622</c:v>
                </c:pt>
                <c:pt idx="1562">
                  <c:v>1623</c:v>
                </c:pt>
                <c:pt idx="1563">
                  <c:v>1624</c:v>
                </c:pt>
                <c:pt idx="1564">
                  <c:v>1625</c:v>
                </c:pt>
                <c:pt idx="1565">
                  <c:v>1626</c:v>
                </c:pt>
                <c:pt idx="1566">
                  <c:v>1627</c:v>
                </c:pt>
                <c:pt idx="1567">
                  <c:v>1628</c:v>
                </c:pt>
                <c:pt idx="1568">
                  <c:v>1629</c:v>
                </c:pt>
                <c:pt idx="1569">
                  <c:v>1630</c:v>
                </c:pt>
                <c:pt idx="1570">
                  <c:v>1631</c:v>
                </c:pt>
                <c:pt idx="1571">
                  <c:v>1632</c:v>
                </c:pt>
                <c:pt idx="1572">
                  <c:v>1633</c:v>
                </c:pt>
                <c:pt idx="1573">
                  <c:v>1634</c:v>
                </c:pt>
                <c:pt idx="1574">
                  <c:v>1635</c:v>
                </c:pt>
                <c:pt idx="1575">
                  <c:v>1636</c:v>
                </c:pt>
                <c:pt idx="1576">
                  <c:v>1637</c:v>
                </c:pt>
                <c:pt idx="1577">
                  <c:v>1638</c:v>
                </c:pt>
                <c:pt idx="1578">
                  <c:v>1639</c:v>
                </c:pt>
                <c:pt idx="1579">
                  <c:v>1640</c:v>
                </c:pt>
                <c:pt idx="1580">
                  <c:v>1641</c:v>
                </c:pt>
                <c:pt idx="1581">
                  <c:v>1642</c:v>
                </c:pt>
                <c:pt idx="1582">
                  <c:v>1643</c:v>
                </c:pt>
                <c:pt idx="1583">
                  <c:v>1644</c:v>
                </c:pt>
                <c:pt idx="1584">
                  <c:v>1645</c:v>
                </c:pt>
                <c:pt idx="1585">
                  <c:v>1646</c:v>
                </c:pt>
                <c:pt idx="1586">
                  <c:v>1647</c:v>
                </c:pt>
                <c:pt idx="1587">
                  <c:v>1648</c:v>
                </c:pt>
                <c:pt idx="1588">
                  <c:v>1649</c:v>
                </c:pt>
                <c:pt idx="1589">
                  <c:v>1650</c:v>
                </c:pt>
                <c:pt idx="1590">
                  <c:v>1651</c:v>
                </c:pt>
                <c:pt idx="1591">
                  <c:v>1652</c:v>
                </c:pt>
                <c:pt idx="1592">
                  <c:v>1653</c:v>
                </c:pt>
                <c:pt idx="1593">
                  <c:v>1654</c:v>
                </c:pt>
                <c:pt idx="1594">
                  <c:v>1655</c:v>
                </c:pt>
                <c:pt idx="1595">
                  <c:v>1656</c:v>
                </c:pt>
                <c:pt idx="1596">
                  <c:v>1657</c:v>
                </c:pt>
                <c:pt idx="1597">
                  <c:v>1658</c:v>
                </c:pt>
                <c:pt idx="1598">
                  <c:v>1659</c:v>
                </c:pt>
                <c:pt idx="1599">
                  <c:v>1660</c:v>
                </c:pt>
                <c:pt idx="1600">
                  <c:v>1661</c:v>
                </c:pt>
                <c:pt idx="1601">
                  <c:v>1662</c:v>
                </c:pt>
                <c:pt idx="1602">
                  <c:v>1663</c:v>
                </c:pt>
                <c:pt idx="1603">
                  <c:v>1664</c:v>
                </c:pt>
                <c:pt idx="1604">
                  <c:v>1665</c:v>
                </c:pt>
                <c:pt idx="1605">
                  <c:v>1666</c:v>
                </c:pt>
                <c:pt idx="1606">
                  <c:v>1667</c:v>
                </c:pt>
                <c:pt idx="1607">
                  <c:v>1668</c:v>
                </c:pt>
                <c:pt idx="1608">
                  <c:v>1669</c:v>
                </c:pt>
                <c:pt idx="1609">
                  <c:v>1670</c:v>
                </c:pt>
                <c:pt idx="1610">
                  <c:v>1671</c:v>
                </c:pt>
                <c:pt idx="1611">
                  <c:v>1672</c:v>
                </c:pt>
                <c:pt idx="1612">
                  <c:v>1673</c:v>
                </c:pt>
                <c:pt idx="1613">
                  <c:v>1674</c:v>
                </c:pt>
                <c:pt idx="1614">
                  <c:v>1675</c:v>
                </c:pt>
                <c:pt idx="1615">
                  <c:v>1676</c:v>
                </c:pt>
                <c:pt idx="1616">
                  <c:v>1677</c:v>
                </c:pt>
                <c:pt idx="1617">
                  <c:v>1678</c:v>
                </c:pt>
                <c:pt idx="1618">
                  <c:v>1679</c:v>
                </c:pt>
                <c:pt idx="1619">
                  <c:v>1680</c:v>
                </c:pt>
                <c:pt idx="1620">
                  <c:v>1681</c:v>
                </c:pt>
                <c:pt idx="1621">
                  <c:v>1682</c:v>
                </c:pt>
                <c:pt idx="1622">
                  <c:v>1683</c:v>
                </c:pt>
                <c:pt idx="1623">
                  <c:v>1684</c:v>
                </c:pt>
                <c:pt idx="1624">
                  <c:v>1685</c:v>
                </c:pt>
                <c:pt idx="1625">
                  <c:v>1686</c:v>
                </c:pt>
                <c:pt idx="1626">
                  <c:v>1687</c:v>
                </c:pt>
                <c:pt idx="1627">
                  <c:v>1688</c:v>
                </c:pt>
                <c:pt idx="1628">
                  <c:v>1689</c:v>
                </c:pt>
                <c:pt idx="1629">
                  <c:v>1690</c:v>
                </c:pt>
                <c:pt idx="1630">
                  <c:v>1691</c:v>
                </c:pt>
                <c:pt idx="1631">
                  <c:v>1692</c:v>
                </c:pt>
                <c:pt idx="1632">
                  <c:v>1693</c:v>
                </c:pt>
                <c:pt idx="1633">
                  <c:v>1694</c:v>
                </c:pt>
                <c:pt idx="1634">
                  <c:v>1695</c:v>
                </c:pt>
                <c:pt idx="1635">
                  <c:v>1696</c:v>
                </c:pt>
                <c:pt idx="1636">
                  <c:v>1697</c:v>
                </c:pt>
                <c:pt idx="1637">
                  <c:v>1698</c:v>
                </c:pt>
                <c:pt idx="1638">
                  <c:v>1699</c:v>
                </c:pt>
                <c:pt idx="1639">
                  <c:v>1700</c:v>
                </c:pt>
                <c:pt idx="1640">
                  <c:v>1701</c:v>
                </c:pt>
                <c:pt idx="1641">
                  <c:v>1702</c:v>
                </c:pt>
                <c:pt idx="1642">
                  <c:v>1703</c:v>
                </c:pt>
                <c:pt idx="1643">
                  <c:v>1704</c:v>
                </c:pt>
                <c:pt idx="1644">
                  <c:v>1705</c:v>
                </c:pt>
                <c:pt idx="1645">
                  <c:v>1706</c:v>
                </c:pt>
                <c:pt idx="1646">
                  <c:v>1707</c:v>
                </c:pt>
                <c:pt idx="1647">
                  <c:v>1708</c:v>
                </c:pt>
                <c:pt idx="1648">
                  <c:v>1709</c:v>
                </c:pt>
                <c:pt idx="1649">
                  <c:v>1710</c:v>
                </c:pt>
                <c:pt idx="1650">
                  <c:v>1711</c:v>
                </c:pt>
                <c:pt idx="1651">
                  <c:v>1712</c:v>
                </c:pt>
                <c:pt idx="1652">
                  <c:v>1713</c:v>
                </c:pt>
                <c:pt idx="1653">
                  <c:v>1714</c:v>
                </c:pt>
                <c:pt idx="1654">
                  <c:v>1715</c:v>
                </c:pt>
                <c:pt idx="1655">
                  <c:v>1716</c:v>
                </c:pt>
                <c:pt idx="1656">
                  <c:v>1717</c:v>
                </c:pt>
                <c:pt idx="1657">
                  <c:v>1718</c:v>
                </c:pt>
                <c:pt idx="1658">
                  <c:v>1719</c:v>
                </c:pt>
                <c:pt idx="1659">
                  <c:v>1720</c:v>
                </c:pt>
                <c:pt idx="1660">
                  <c:v>1721</c:v>
                </c:pt>
                <c:pt idx="1661">
                  <c:v>1722</c:v>
                </c:pt>
                <c:pt idx="1662">
                  <c:v>1723</c:v>
                </c:pt>
                <c:pt idx="1663">
                  <c:v>1724</c:v>
                </c:pt>
                <c:pt idx="1664">
                  <c:v>1725</c:v>
                </c:pt>
                <c:pt idx="1665">
                  <c:v>1726</c:v>
                </c:pt>
                <c:pt idx="1666">
                  <c:v>1727</c:v>
                </c:pt>
                <c:pt idx="1667">
                  <c:v>1728</c:v>
                </c:pt>
                <c:pt idx="1668">
                  <c:v>1729</c:v>
                </c:pt>
                <c:pt idx="1669">
                  <c:v>1730</c:v>
                </c:pt>
                <c:pt idx="1670">
                  <c:v>1731</c:v>
                </c:pt>
                <c:pt idx="1671">
                  <c:v>1732</c:v>
                </c:pt>
                <c:pt idx="1672">
                  <c:v>1733</c:v>
                </c:pt>
                <c:pt idx="1673">
                  <c:v>1734</c:v>
                </c:pt>
                <c:pt idx="1674">
                  <c:v>1735</c:v>
                </c:pt>
                <c:pt idx="1675">
                  <c:v>1736</c:v>
                </c:pt>
                <c:pt idx="1676">
                  <c:v>1737</c:v>
                </c:pt>
                <c:pt idx="1677">
                  <c:v>1738</c:v>
                </c:pt>
                <c:pt idx="1678">
                  <c:v>1739</c:v>
                </c:pt>
                <c:pt idx="1679">
                  <c:v>1740</c:v>
                </c:pt>
                <c:pt idx="1680">
                  <c:v>1741</c:v>
                </c:pt>
                <c:pt idx="1681">
                  <c:v>1742</c:v>
                </c:pt>
                <c:pt idx="1682">
                  <c:v>1743</c:v>
                </c:pt>
                <c:pt idx="1683">
                  <c:v>1744</c:v>
                </c:pt>
                <c:pt idx="1684">
                  <c:v>1745</c:v>
                </c:pt>
                <c:pt idx="1685">
                  <c:v>1746</c:v>
                </c:pt>
                <c:pt idx="1686">
                  <c:v>1747</c:v>
                </c:pt>
                <c:pt idx="1687">
                  <c:v>1748</c:v>
                </c:pt>
                <c:pt idx="1688">
                  <c:v>1749</c:v>
                </c:pt>
                <c:pt idx="1689">
                  <c:v>1750</c:v>
                </c:pt>
                <c:pt idx="1690">
                  <c:v>1751</c:v>
                </c:pt>
                <c:pt idx="1691">
                  <c:v>1752</c:v>
                </c:pt>
                <c:pt idx="1692">
                  <c:v>1753</c:v>
                </c:pt>
                <c:pt idx="1693">
                  <c:v>1754</c:v>
                </c:pt>
                <c:pt idx="1694">
                  <c:v>1755</c:v>
                </c:pt>
                <c:pt idx="1695">
                  <c:v>1756</c:v>
                </c:pt>
                <c:pt idx="1696">
                  <c:v>1757</c:v>
                </c:pt>
                <c:pt idx="1697">
                  <c:v>1758</c:v>
                </c:pt>
                <c:pt idx="1698">
                  <c:v>1759</c:v>
                </c:pt>
                <c:pt idx="1699">
                  <c:v>1760</c:v>
                </c:pt>
                <c:pt idx="1700">
                  <c:v>1761</c:v>
                </c:pt>
                <c:pt idx="1701">
                  <c:v>1762</c:v>
                </c:pt>
                <c:pt idx="1702">
                  <c:v>1763</c:v>
                </c:pt>
                <c:pt idx="1703">
                  <c:v>1764</c:v>
                </c:pt>
                <c:pt idx="1704">
                  <c:v>1765</c:v>
                </c:pt>
                <c:pt idx="1705">
                  <c:v>1766</c:v>
                </c:pt>
                <c:pt idx="1706">
                  <c:v>1767</c:v>
                </c:pt>
                <c:pt idx="1707">
                  <c:v>1768</c:v>
                </c:pt>
                <c:pt idx="1708">
                  <c:v>1769</c:v>
                </c:pt>
                <c:pt idx="1709">
                  <c:v>1770</c:v>
                </c:pt>
                <c:pt idx="1710">
                  <c:v>1771</c:v>
                </c:pt>
                <c:pt idx="1711">
                  <c:v>1772</c:v>
                </c:pt>
                <c:pt idx="1712">
                  <c:v>1773</c:v>
                </c:pt>
                <c:pt idx="1713">
                  <c:v>1774</c:v>
                </c:pt>
                <c:pt idx="1714">
                  <c:v>1775</c:v>
                </c:pt>
                <c:pt idx="1715">
                  <c:v>1776</c:v>
                </c:pt>
                <c:pt idx="1716">
                  <c:v>1777</c:v>
                </c:pt>
                <c:pt idx="1717">
                  <c:v>1778</c:v>
                </c:pt>
                <c:pt idx="1718">
                  <c:v>1779</c:v>
                </c:pt>
                <c:pt idx="1719">
                  <c:v>1780</c:v>
                </c:pt>
                <c:pt idx="1720">
                  <c:v>1781</c:v>
                </c:pt>
                <c:pt idx="1721">
                  <c:v>1782</c:v>
                </c:pt>
                <c:pt idx="1722">
                  <c:v>1783</c:v>
                </c:pt>
                <c:pt idx="1723">
                  <c:v>1784</c:v>
                </c:pt>
                <c:pt idx="1724">
                  <c:v>1785</c:v>
                </c:pt>
                <c:pt idx="1725">
                  <c:v>1786</c:v>
                </c:pt>
                <c:pt idx="1726">
                  <c:v>1787</c:v>
                </c:pt>
                <c:pt idx="1727">
                  <c:v>1788</c:v>
                </c:pt>
                <c:pt idx="1728">
                  <c:v>1789</c:v>
                </c:pt>
                <c:pt idx="1729">
                  <c:v>1790</c:v>
                </c:pt>
                <c:pt idx="1730">
                  <c:v>1791</c:v>
                </c:pt>
                <c:pt idx="1731">
                  <c:v>1792</c:v>
                </c:pt>
                <c:pt idx="1732">
                  <c:v>1793</c:v>
                </c:pt>
                <c:pt idx="1733">
                  <c:v>1794</c:v>
                </c:pt>
                <c:pt idx="1734">
                  <c:v>1795</c:v>
                </c:pt>
                <c:pt idx="1735">
                  <c:v>1796</c:v>
                </c:pt>
                <c:pt idx="1736">
                  <c:v>1797</c:v>
                </c:pt>
                <c:pt idx="1737">
                  <c:v>1798</c:v>
                </c:pt>
                <c:pt idx="1738">
                  <c:v>1799</c:v>
                </c:pt>
                <c:pt idx="1739">
                  <c:v>1800</c:v>
                </c:pt>
                <c:pt idx="1740">
                  <c:v>1801</c:v>
                </c:pt>
                <c:pt idx="1741">
                  <c:v>1802</c:v>
                </c:pt>
                <c:pt idx="1742">
                  <c:v>1803</c:v>
                </c:pt>
                <c:pt idx="1743">
                  <c:v>1804</c:v>
                </c:pt>
                <c:pt idx="1744">
                  <c:v>1805</c:v>
                </c:pt>
                <c:pt idx="1745">
                  <c:v>1806</c:v>
                </c:pt>
                <c:pt idx="1746">
                  <c:v>1807</c:v>
                </c:pt>
                <c:pt idx="1747">
                  <c:v>1808</c:v>
                </c:pt>
                <c:pt idx="1748">
                  <c:v>1809</c:v>
                </c:pt>
                <c:pt idx="1749">
                  <c:v>1810</c:v>
                </c:pt>
                <c:pt idx="1750">
                  <c:v>1811</c:v>
                </c:pt>
                <c:pt idx="1751">
                  <c:v>1812</c:v>
                </c:pt>
                <c:pt idx="1752">
                  <c:v>1813</c:v>
                </c:pt>
                <c:pt idx="1753">
                  <c:v>1814</c:v>
                </c:pt>
                <c:pt idx="1754">
                  <c:v>1815</c:v>
                </c:pt>
                <c:pt idx="1755">
                  <c:v>1816</c:v>
                </c:pt>
                <c:pt idx="1756">
                  <c:v>1817</c:v>
                </c:pt>
                <c:pt idx="1757">
                  <c:v>1818</c:v>
                </c:pt>
                <c:pt idx="1758">
                  <c:v>1819</c:v>
                </c:pt>
                <c:pt idx="1759">
                  <c:v>1820</c:v>
                </c:pt>
                <c:pt idx="1760">
                  <c:v>1821</c:v>
                </c:pt>
                <c:pt idx="1761">
                  <c:v>1822</c:v>
                </c:pt>
                <c:pt idx="1762">
                  <c:v>1823</c:v>
                </c:pt>
                <c:pt idx="1763">
                  <c:v>1824</c:v>
                </c:pt>
                <c:pt idx="1764">
                  <c:v>1825</c:v>
                </c:pt>
                <c:pt idx="1765">
                  <c:v>1826</c:v>
                </c:pt>
                <c:pt idx="1766">
                  <c:v>1827</c:v>
                </c:pt>
                <c:pt idx="1767">
                  <c:v>1828</c:v>
                </c:pt>
                <c:pt idx="1768">
                  <c:v>1829</c:v>
                </c:pt>
                <c:pt idx="1769">
                  <c:v>1830</c:v>
                </c:pt>
                <c:pt idx="1770">
                  <c:v>1831</c:v>
                </c:pt>
                <c:pt idx="1771">
                  <c:v>1832</c:v>
                </c:pt>
                <c:pt idx="1772">
                  <c:v>1833</c:v>
                </c:pt>
                <c:pt idx="1773">
                  <c:v>1834</c:v>
                </c:pt>
                <c:pt idx="1774">
                  <c:v>1835</c:v>
                </c:pt>
                <c:pt idx="1775">
                  <c:v>1836</c:v>
                </c:pt>
                <c:pt idx="1776">
                  <c:v>1837</c:v>
                </c:pt>
                <c:pt idx="1777">
                  <c:v>1838</c:v>
                </c:pt>
                <c:pt idx="1778">
                  <c:v>1839</c:v>
                </c:pt>
                <c:pt idx="1779">
                  <c:v>1840</c:v>
                </c:pt>
                <c:pt idx="1780">
                  <c:v>1841</c:v>
                </c:pt>
                <c:pt idx="1781">
                  <c:v>1842</c:v>
                </c:pt>
                <c:pt idx="1782">
                  <c:v>1843</c:v>
                </c:pt>
                <c:pt idx="1783">
                  <c:v>1844</c:v>
                </c:pt>
                <c:pt idx="1784">
                  <c:v>1845</c:v>
                </c:pt>
                <c:pt idx="1785">
                  <c:v>1846</c:v>
                </c:pt>
                <c:pt idx="1786">
                  <c:v>1847</c:v>
                </c:pt>
                <c:pt idx="1787">
                  <c:v>1848</c:v>
                </c:pt>
                <c:pt idx="1788">
                  <c:v>1849</c:v>
                </c:pt>
                <c:pt idx="1789">
                  <c:v>1850</c:v>
                </c:pt>
                <c:pt idx="1790">
                  <c:v>1851</c:v>
                </c:pt>
                <c:pt idx="1791">
                  <c:v>1852</c:v>
                </c:pt>
                <c:pt idx="1792">
                  <c:v>1853</c:v>
                </c:pt>
                <c:pt idx="1793">
                  <c:v>1854</c:v>
                </c:pt>
                <c:pt idx="1794">
                  <c:v>1855</c:v>
                </c:pt>
                <c:pt idx="1795">
                  <c:v>1856</c:v>
                </c:pt>
                <c:pt idx="1796">
                  <c:v>1857</c:v>
                </c:pt>
                <c:pt idx="1797">
                  <c:v>1858</c:v>
                </c:pt>
                <c:pt idx="1798">
                  <c:v>1859</c:v>
                </c:pt>
                <c:pt idx="1799">
                  <c:v>1860</c:v>
                </c:pt>
                <c:pt idx="1800">
                  <c:v>1861</c:v>
                </c:pt>
                <c:pt idx="1801">
                  <c:v>1862</c:v>
                </c:pt>
                <c:pt idx="1802">
                  <c:v>1863</c:v>
                </c:pt>
                <c:pt idx="1803">
                  <c:v>1864</c:v>
                </c:pt>
                <c:pt idx="1804">
                  <c:v>1865</c:v>
                </c:pt>
                <c:pt idx="1805">
                  <c:v>1866</c:v>
                </c:pt>
                <c:pt idx="1806">
                  <c:v>1867</c:v>
                </c:pt>
                <c:pt idx="1807">
                  <c:v>1868</c:v>
                </c:pt>
                <c:pt idx="1808">
                  <c:v>1869</c:v>
                </c:pt>
                <c:pt idx="1809">
                  <c:v>1870</c:v>
                </c:pt>
                <c:pt idx="1810">
                  <c:v>1871</c:v>
                </c:pt>
                <c:pt idx="1811">
                  <c:v>1872</c:v>
                </c:pt>
                <c:pt idx="1812">
                  <c:v>1873</c:v>
                </c:pt>
                <c:pt idx="1813">
                  <c:v>1874</c:v>
                </c:pt>
                <c:pt idx="1814">
                  <c:v>1875</c:v>
                </c:pt>
                <c:pt idx="1815">
                  <c:v>1876</c:v>
                </c:pt>
                <c:pt idx="1816">
                  <c:v>1877</c:v>
                </c:pt>
                <c:pt idx="1817">
                  <c:v>1878</c:v>
                </c:pt>
                <c:pt idx="1818">
                  <c:v>1879</c:v>
                </c:pt>
                <c:pt idx="1819">
                  <c:v>1880</c:v>
                </c:pt>
                <c:pt idx="1820">
                  <c:v>1881</c:v>
                </c:pt>
                <c:pt idx="1821">
                  <c:v>1882</c:v>
                </c:pt>
                <c:pt idx="1822">
                  <c:v>1883</c:v>
                </c:pt>
                <c:pt idx="1823">
                  <c:v>1884</c:v>
                </c:pt>
                <c:pt idx="1824">
                  <c:v>1885</c:v>
                </c:pt>
                <c:pt idx="1825">
                  <c:v>1886</c:v>
                </c:pt>
                <c:pt idx="1826">
                  <c:v>1887</c:v>
                </c:pt>
                <c:pt idx="1827">
                  <c:v>1888</c:v>
                </c:pt>
                <c:pt idx="1828">
                  <c:v>1889</c:v>
                </c:pt>
                <c:pt idx="1829">
                  <c:v>1890</c:v>
                </c:pt>
                <c:pt idx="1830">
                  <c:v>1891</c:v>
                </c:pt>
                <c:pt idx="1831">
                  <c:v>1892</c:v>
                </c:pt>
                <c:pt idx="1832">
                  <c:v>1893</c:v>
                </c:pt>
                <c:pt idx="1833">
                  <c:v>1894</c:v>
                </c:pt>
                <c:pt idx="1834">
                  <c:v>1895</c:v>
                </c:pt>
                <c:pt idx="1835">
                  <c:v>1896</c:v>
                </c:pt>
                <c:pt idx="1836">
                  <c:v>1897</c:v>
                </c:pt>
                <c:pt idx="1837">
                  <c:v>1898</c:v>
                </c:pt>
                <c:pt idx="1838">
                  <c:v>1899</c:v>
                </c:pt>
                <c:pt idx="1839">
                  <c:v>1900</c:v>
                </c:pt>
                <c:pt idx="1840">
                  <c:v>1901</c:v>
                </c:pt>
                <c:pt idx="1841">
                  <c:v>1902</c:v>
                </c:pt>
                <c:pt idx="1842">
                  <c:v>1903</c:v>
                </c:pt>
                <c:pt idx="1843">
                  <c:v>1904</c:v>
                </c:pt>
                <c:pt idx="1844">
                  <c:v>1905</c:v>
                </c:pt>
                <c:pt idx="1845">
                  <c:v>1906</c:v>
                </c:pt>
                <c:pt idx="1846">
                  <c:v>1907</c:v>
                </c:pt>
                <c:pt idx="1847">
                  <c:v>1908</c:v>
                </c:pt>
                <c:pt idx="1848">
                  <c:v>1909</c:v>
                </c:pt>
                <c:pt idx="1849">
                  <c:v>1910</c:v>
                </c:pt>
                <c:pt idx="1850">
                  <c:v>1911</c:v>
                </c:pt>
                <c:pt idx="1851">
                  <c:v>1912</c:v>
                </c:pt>
                <c:pt idx="1852">
                  <c:v>1913</c:v>
                </c:pt>
                <c:pt idx="1853">
                  <c:v>1914</c:v>
                </c:pt>
                <c:pt idx="1854">
                  <c:v>1915</c:v>
                </c:pt>
                <c:pt idx="1855">
                  <c:v>1916</c:v>
                </c:pt>
                <c:pt idx="1856">
                  <c:v>1917</c:v>
                </c:pt>
                <c:pt idx="1857">
                  <c:v>1918</c:v>
                </c:pt>
                <c:pt idx="1858">
                  <c:v>1919</c:v>
                </c:pt>
                <c:pt idx="1859">
                  <c:v>1920</c:v>
                </c:pt>
                <c:pt idx="1860">
                  <c:v>1921</c:v>
                </c:pt>
                <c:pt idx="1861">
                  <c:v>1922</c:v>
                </c:pt>
                <c:pt idx="1862">
                  <c:v>1923</c:v>
                </c:pt>
                <c:pt idx="1863">
                  <c:v>1924</c:v>
                </c:pt>
                <c:pt idx="1864">
                  <c:v>1925</c:v>
                </c:pt>
                <c:pt idx="1865">
                  <c:v>1926</c:v>
                </c:pt>
                <c:pt idx="1866">
                  <c:v>1927</c:v>
                </c:pt>
                <c:pt idx="1867">
                  <c:v>1928</c:v>
                </c:pt>
                <c:pt idx="1868">
                  <c:v>1929</c:v>
                </c:pt>
                <c:pt idx="1869">
                  <c:v>1930</c:v>
                </c:pt>
                <c:pt idx="1870">
                  <c:v>1931</c:v>
                </c:pt>
                <c:pt idx="1871">
                  <c:v>1932</c:v>
                </c:pt>
                <c:pt idx="1872">
                  <c:v>1933</c:v>
                </c:pt>
                <c:pt idx="1873">
                  <c:v>1934</c:v>
                </c:pt>
                <c:pt idx="1874">
                  <c:v>1935</c:v>
                </c:pt>
                <c:pt idx="1875">
                  <c:v>1936</c:v>
                </c:pt>
                <c:pt idx="1876">
                  <c:v>1937</c:v>
                </c:pt>
                <c:pt idx="1877">
                  <c:v>1938</c:v>
                </c:pt>
                <c:pt idx="1878">
                  <c:v>1939</c:v>
                </c:pt>
                <c:pt idx="1879">
                  <c:v>1940</c:v>
                </c:pt>
                <c:pt idx="1880">
                  <c:v>1941</c:v>
                </c:pt>
                <c:pt idx="1881">
                  <c:v>1942</c:v>
                </c:pt>
                <c:pt idx="1882">
                  <c:v>1943</c:v>
                </c:pt>
                <c:pt idx="1883">
                  <c:v>1944</c:v>
                </c:pt>
                <c:pt idx="1884">
                  <c:v>1945</c:v>
                </c:pt>
                <c:pt idx="1885">
                  <c:v>1946</c:v>
                </c:pt>
                <c:pt idx="1886">
                  <c:v>1947</c:v>
                </c:pt>
                <c:pt idx="1887">
                  <c:v>1948</c:v>
                </c:pt>
                <c:pt idx="1888">
                  <c:v>1949</c:v>
                </c:pt>
                <c:pt idx="1889">
                  <c:v>1950</c:v>
                </c:pt>
                <c:pt idx="1890">
                  <c:v>1951</c:v>
                </c:pt>
                <c:pt idx="1891">
                  <c:v>1952</c:v>
                </c:pt>
                <c:pt idx="1892">
                  <c:v>1953</c:v>
                </c:pt>
                <c:pt idx="1893">
                  <c:v>1954</c:v>
                </c:pt>
                <c:pt idx="1894">
                  <c:v>1955</c:v>
                </c:pt>
                <c:pt idx="1895">
                  <c:v>1956</c:v>
                </c:pt>
                <c:pt idx="1896">
                  <c:v>1957</c:v>
                </c:pt>
                <c:pt idx="1897">
                  <c:v>1958</c:v>
                </c:pt>
                <c:pt idx="1898">
                  <c:v>1959</c:v>
                </c:pt>
                <c:pt idx="1899">
                  <c:v>1960</c:v>
                </c:pt>
                <c:pt idx="1900">
                  <c:v>1961</c:v>
                </c:pt>
                <c:pt idx="1901">
                  <c:v>1962</c:v>
                </c:pt>
                <c:pt idx="1902">
                  <c:v>1963</c:v>
                </c:pt>
                <c:pt idx="1903">
                  <c:v>1964</c:v>
                </c:pt>
                <c:pt idx="1904">
                  <c:v>1965</c:v>
                </c:pt>
                <c:pt idx="1905">
                  <c:v>1966</c:v>
                </c:pt>
                <c:pt idx="1906">
                  <c:v>1967</c:v>
                </c:pt>
                <c:pt idx="1907">
                  <c:v>1968</c:v>
                </c:pt>
                <c:pt idx="1908">
                  <c:v>1969</c:v>
                </c:pt>
                <c:pt idx="1909">
                  <c:v>1970</c:v>
                </c:pt>
                <c:pt idx="1910">
                  <c:v>1971</c:v>
                </c:pt>
                <c:pt idx="1911">
                  <c:v>1972</c:v>
                </c:pt>
                <c:pt idx="1912">
                  <c:v>1973</c:v>
                </c:pt>
                <c:pt idx="1913">
                  <c:v>1974</c:v>
                </c:pt>
                <c:pt idx="1914">
                  <c:v>1975</c:v>
                </c:pt>
                <c:pt idx="1915">
                  <c:v>1976</c:v>
                </c:pt>
                <c:pt idx="1916">
                  <c:v>1977</c:v>
                </c:pt>
                <c:pt idx="1917">
                  <c:v>1978</c:v>
                </c:pt>
                <c:pt idx="1918">
                  <c:v>1979</c:v>
                </c:pt>
                <c:pt idx="1919">
                  <c:v>1980</c:v>
                </c:pt>
                <c:pt idx="1920">
                  <c:v>1981</c:v>
                </c:pt>
                <c:pt idx="1921">
                  <c:v>1982</c:v>
                </c:pt>
                <c:pt idx="1922">
                  <c:v>1983</c:v>
                </c:pt>
                <c:pt idx="1923">
                  <c:v>1984</c:v>
                </c:pt>
                <c:pt idx="1924">
                  <c:v>1985</c:v>
                </c:pt>
                <c:pt idx="1925">
                  <c:v>1986</c:v>
                </c:pt>
                <c:pt idx="1926">
                  <c:v>1987</c:v>
                </c:pt>
                <c:pt idx="1927">
                  <c:v>1988</c:v>
                </c:pt>
                <c:pt idx="1928">
                  <c:v>1989</c:v>
                </c:pt>
                <c:pt idx="1929">
                  <c:v>1990</c:v>
                </c:pt>
                <c:pt idx="1930">
                  <c:v>1991</c:v>
                </c:pt>
                <c:pt idx="1931">
                  <c:v>1992</c:v>
                </c:pt>
                <c:pt idx="1932">
                  <c:v>1993</c:v>
                </c:pt>
                <c:pt idx="1933">
                  <c:v>1994</c:v>
                </c:pt>
                <c:pt idx="1934">
                  <c:v>1995</c:v>
                </c:pt>
                <c:pt idx="1935">
                  <c:v>1996</c:v>
                </c:pt>
                <c:pt idx="1936">
                  <c:v>1997</c:v>
                </c:pt>
                <c:pt idx="1937">
                  <c:v>1998</c:v>
                </c:pt>
                <c:pt idx="1938">
                  <c:v>1999</c:v>
                </c:pt>
                <c:pt idx="1939">
                  <c:v>2000</c:v>
                </c:pt>
                <c:pt idx="1940">
                  <c:v>2001</c:v>
                </c:pt>
                <c:pt idx="1941">
                  <c:v>2002</c:v>
                </c:pt>
                <c:pt idx="1942">
                  <c:v>2003</c:v>
                </c:pt>
                <c:pt idx="1943">
                  <c:v>2004</c:v>
                </c:pt>
                <c:pt idx="1944">
                  <c:v>2005</c:v>
                </c:pt>
                <c:pt idx="1945">
                  <c:v>2006</c:v>
                </c:pt>
                <c:pt idx="1946">
                  <c:v>2007</c:v>
                </c:pt>
                <c:pt idx="1947">
                  <c:v>2008</c:v>
                </c:pt>
                <c:pt idx="1948">
                  <c:v>2009</c:v>
                </c:pt>
                <c:pt idx="1949">
                  <c:v>2010</c:v>
                </c:pt>
                <c:pt idx="1950">
                  <c:v>2011</c:v>
                </c:pt>
                <c:pt idx="1951">
                  <c:v>2012</c:v>
                </c:pt>
                <c:pt idx="1952">
                  <c:v>2013</c:v>
                </c:pt>
                <c:pt idx="1953">
                  <c:v>2014</c:v>
                </c:pt>
                <c:pt idx="1954">
                  <c:v>2015</c:v>
                </c:pt>
                <c:pt idx="1955">
                  <c:v>2016</c:v>
                </c:pt>
                <c:pt idx="1956">
                  <c:v>2017</c:v>
                </c:pt>
                <c:pt idx="1957">
                  <c:v>2018</c:v>
                </c:pt>
                <c:pt idx="1958">
                  <c:v>2019</c:v>
                </c:pt>
                <c:pt idx="1959">
                  <c:v>2020</c:v>
                </c:pt>
                <c:pt idx="1960">
                  <c:v>2021</c:v>
                </c:pt>
                <c:pt idx="1961">
                  <c:v>2022</c:v>
                </c:pt>
                <c:pt idx="1962">
                  <c:v>2023</c:v>
                </c:pt>
                <c:pt idx="1963">
                  <c:v>2024</c:v>
                </c:pt>
                <c:pt idx="1964">
                  <c:v>2025</c:v>
                </c:pt>
                <c:pt idx="1965">
                  <c:v>2026</c:v>
                </c:pt>
                <c:pt idx="1966">
                  <c:v>2027</c:v>
                </c:pt>
                <c:pt idx="1967">
                  <c:v>2028</c:v>
                </c:pt>
                <c:pt idx="1968">
                  <c:v>2029</c:v>
                </c:pt>
                <c:pt idx="1969">
                  <c:v>2030</c:v>
                </c:pt>
                <c:pt idx="1970">
                  <c:v>2031</c:v>
                </c:pt>
                <c:pt idx="1971">
                  <c:v>2032</c:v>
                </c:pt>
                <c:pt idx="1972">
                  <c:v>2033</c:v>
                </c:pt>
                <c:pt idx="1973">
                  <c:v>2034</c:v>
                </c:pt>
                <c:pt idx="1974">
                  <c:v>2035</c:v>
                </c:pt>
                <c:pt idx="1975">
                  <c:v>2036</c:v>
                </c:pt>
                <c:pt idx="1976">
                  <c:v>2037</c:v>
                </c:pt>
                <c:pt idx="1977">
                  <c:v>2038</c:v>
                </c:pt>
                <c:pt idx="1978">
                  <c:v>2039</c:v>
                </c:pt>
                <c:pt idx="1979">
                  <c:v>2040</c:v>
                </c:pt>
                <c:pt idx="1980">
                  <c:v>2041</c:v>
                </c:pt>
                <c:pt idx="1981">
                  <c:v>2042</c:v>
                </c:pt>
                <c:pt idx="1982">
                  <c:v>2043</c:v>
                </c:pt>
                <c:pt idx="1983">
                  <c:v>2044</c:v>
                </c:pt>
                <c:pt idx="1984">
                  <c:v>2045</c:v>
                </c:pt>
                <c:pt idx="1985">
                  <c:v>2046</c:v>
                </c:pt>
                <c:pt idx="1986">
                  <c:v>2047</c:v>
                </c:pt>
                <c:pt idx="1987">
                  <c:v>2048</c:v>
                </c:pt>
                <c:pt idx="1988">
                  <c:v>2049</c:v>
                </c:pt>
                <c:pt idx="1989">
                  <c:v>2050</c:v>
                </c:pt>
                <c:pt idx="1990">
                  <c:v>2051</c:v>
                </c:pt>
                <c:pt idx="1991">
                  <c:v>2052</c:v>
                </c:pt>
                <c:pt idx="1992">
                  <c:v>2053</c:v>
                </c:pt>
                <c:pt idx="1993">
                  <c:v>2054</c:v>
                </c:pt>
                <c:pt idx="1994">
                  <c:v>2055</c:v>
                </c:pt>
                <c:pt idx="1995">
                  <c:v>2056</c:v>
                </c:pt>
                <c:pt idx="1996">
                  <c:v>2057</c:v>
                </c:pt>
                <c:pt idx="1997">
                  <c:v>2058</c:v>
                </c:pt>
                <c:pt idx="1998">
                  <c:v>2059</c:v>
                </c:pt>
                <c:pt idx="1999">
                  <c:v>2060</c:v>
                </c:pt>
                <c:pt idx="2000">
                  <c:v>2061</c:v>
                </c:pt>
                <c:pt idx="2001">
                  <c:v>2062</c:v>
                </c:pt>
                <c:pt idx="2002">
                  <c:v>2063</c:v>
                </c:pt>
                <c:pt idx="2003">
                  <c:v>2064</c:v>
                </c:pt>
                <c:pt idx="2004">
                  <c:v>2065</c:v>
                </c:pt>
                <c:pt idx="2005">
                  <c:v>2066</c:v>
                </c:pt>
                <c:pt idx="2006">
                  <c:v>2067</c:v>
                </c:pt>
                <c:pt idx="2007">
                  <c:v>2068</c:v>
                </c:pt>
                <c:pt idx="2008">
                  <c:v>2069</c:v>
                </c:pt>
                <c:pt idx="2009">
                  <c:v>2070</c:v>
                </c:pt>
                <c:pt idx="2010">
                  <c:v>2071</c:v>
                </c:pt>
                <c:pt idx="2011">
                  <c:v>2072</c:v>
                </c:pt>
                <c:pt idx="2012">
                  <c:v>2073</c:v>
                </c:pt>
                <c:pt idx="2013">
                  <c:v>2074</c:v>
                </c:pt>
                <c:pt idx="2014">
                  <c:v>2075</c:v>
                </c:pt>
                <c:pt idx="2015">
                  <c:v>2076</c:v>
                </c:pt>
                <c:pt idx="2016">
                  <c:v>2077</c:v>
                </c:pt>
                <c:pt idx="2017">
                  <c:v>2078</c:v>
                </c:pt>
                <c:pt idx="2018">
                  <c:v>2079</c:v>
                </c:pt>
                <c:pt idx="2019">
                  <c:v>2080</c:v>
                </c:pt>
                <c:pt idx="2020">
                  <c:v>2081</c:v>
                </c:pt>
                <c:pt idx="2021">
                  <c:v>2082</c:v>
                </c:pt>
                <c:pt idx="2022">
                  <c:v>2083</c:v>
                </c:pt>
                <c:pt idx="2023">
                  <c:v>2084</c:v>
                </c:pt>
                <c:pt idx="2024">
                  <c:v>2085</c:v>
                </c:pt>
                <c:pt idx="2025">
                  <c:v>2086</c:v>
                </c:pt>
                <c:pt idx="2026">
                  <c:v>2087</c:v>
                </c:pt>
                <c:pt idx="2027">
                  <c:v>2088</c:v>
                </c:pt>
                <c:pt idx="2028">
                  <c:v>2089</c:v>
                </c:pt>
                <c:pt idx="2029">
                  <c:v>2090</c:v>
                </c:pt>
                <c:pt idx="2030">
                  <c:v>2091</c:v>
                </c:pt>
                <c:pt idx="2031">
                  <c:v>2092</c:v>
                </c:pt>
                <c:pt idx="2032">
                  <c:v>2093</c:v>
                </c:pt>
                <c:pt idx="2033">
                  <c:v>2094</c:v>
                </c:pt>
                <c:pt idx="2034">
                  <c:v>2095</c:v>
                </c:pt>
                <c:pt idx="2035">
                  <c:v>2096</c:v>
                </c:pt>
                <c:pt idx="2036">
                  <c:v>2097</c:v>
                </c:pt>
                <c:pt idx="2037">
                  <c:v>2098</c:v>
                </c:pt>
                <c:pt idx="2038">
                  <c:v>2099</c:v>
                </c:pt>
                <c:pt idx="2039">
                  <c:v>2100</c:v>
                </c:pt>
                <c:pt idx="2040">
                  <c:v>2101</c:v>
                </c:pt>
                <c:pt idx="2041">
                  <c:v>2102</c:v>
                </c:pt>
                <c:pt idx="2042">
                  <c:v>2103</c:v>
                </c:pt>
                <c:pt idx="2043">
                  <c:v>2104</c:v>
                </c:pt>
                <c:pt idx="2044">
                  <c:v>2105</c:v>
                </c:pt>
                <c:pt idx="2045">
                  <c:v>2106</c:v>
                </c:pt>
                <c:pt idx="2046">
                  <c:v>2107</c:v>
                </c:pt>
                <c:pt idx="2047">
                  <c:v>2108</c:v>
                </c:pt>
                <c:pt idx="2048">
                  <c:v>2109</c:v>
                </c:pt>
                <c:pt idx="2049">
                  <c:v>2110</c:v>
                </c:pt>
                <c:pt idx="2050">
                  <c:v>2111</c:v>
                </c:pt>
                <c:pt idx="2051">
                  <c:v>2112</c:v>
                </c:pt>
                <c:pt idx="2052">
                  <c:v>2113</c:v>
                </c:pt>
                <c:pt idx="2053">
                  <c:v>2114</c:v>
                </c:pt>
                <c:pt idx="2054">
                  <c:v>2115</c:v>
                </c:pt>
                <c:pt idx="2055">
                  <c:v>2116</c:v>
                </c:pt>
                <c:pt idx="2056">
                  <c:v>2117</c:v>
                </c:pt>
                <c:pt idx="2057">
                  <c:v>2118</c:v>
                </c:pt>
                <c:pt idx="2058">
                  <c:v>2119</c:v>
                </c:pt>
                <c:pt idx="2059">
                  <c:v>2120</c:v>
                </c:pt>
                <c:pt idx="2060">
                  <c:v>2121</c:v>
                </c:pt>
                <c:pt idx="2061">
                  <c:v>2122</c:v>
                </c:pt>
                <c:pt idx="2062">
                  <c:v>2123</c:v>
                </c:pt>
                <c:pt idx="2063">
                  <c:v>2124</c:v>
                </c:pt>
                <c:pt idx="2064">
                  <c:v>2125</c:v>
                </c:pt>
                <c:pt idx="2065">
                  <c:v>2126</c:v>
                </c:pt>
                <c:pt idx="2066">
                  <c:v>2127</c:v>
                </c:pt>
                <c:pt idx="2067">
                  <c:v>2128</c:v>
                </c:pt>
                <c:pt idx="2068">
                  <c:v>2129</c:v>
                </c:pt>
                <c:pt idx="2069">
                  <c:v>2130</c:v>
                </c:pt>
                <c:pt idx="2070">
                  <c:v>2131</c:v>
                </c:pt>
                <c:pt idx="2071">
                  <c:v>2132</c:v>
                </c:pt>
                <c:pt idx="2072">
                  <c:v>2133</c:v>
                </c:pt>
                <c:pt idx="2073">
                  <c:v>2134</c:v>
                </c:pt>
                <c:pt idx="2074">
                  <c:v>2135</c:v>
                </c:pt>
                <c:pt idx="2075">
                  <c:v>2136</c:v>
                </c:pt>
                <c:pt idx="2076">
                  <c:v>2137</c:v>
                </c:pt>
                <c:pt idx="2077">
                  <c:v>2138</c:v>
                </c:pt>
                <c:pt idx="2078">
                  <c:v>2139</c:v>
                </c:pt>
                <c:pt idx="2079">
                  <c:v>2140</c:v>
                </c:pt>
                <c:pt idx="2080">
                  <c:v>2141</c:v>
                </c:pt>
                <c:pt idx="2081">
                  <c:v>2142</c:v>
                </c:pt>
                <c:pt idx="2082">
                  <c:v>2143</c:v>
                </c:pt>
                <c:pt idx="2083">
                  <c:v>2144</c:v>
                </c:pt>
                <c:pt idx="2084">
                  <c:v>2145</c:v>
                </c:pt>
                <c:pt idx="2085">
                  <c:v>2146</c:v>
                </c:pt>
                <c:pt idx="2086">
                  <c:v>2147</c:v>
                </c:pt>
                <c:pt idx="2087">
                  <c:v>2148</c:v>
                </c:pt>
                <c:pt idx="2088">
                  <c:v>2149</c:v>
                </c:pt>
                <c:pt idx="2089">
                  <c:v>2150</c:v>
                </c:pt>
                <c:pt idx="2090">
                  <c:v>2151</c:v>
                </c:pt>
                <c:pt idx="2091">
                  <c:v>2152</c:v>
                </c:pt>
                <c:pt idx="2092">
                  <c:v>2153</c:v>
                </c:pt>
                <c:pt idx="2093">
                  <c:v>2154</c:v>
                </c:pt>
                <c:pt idx="2094">
                  <c:v>2155</c:v>
                </c:pt>
                <c:pt idx="2095">
                  <c:v>2156</c:v>
                </c:pt>
                <c:pt idx="2096">
                  <c:v>2157</c:v>
                </c:pt>
                <c:pt idx="2097">
                  <c:v>2158</c:v>
                </c:pt>
                <c:pt idx="2098">
                  <c:v>2159</c:v>
                </c:pt>
                <c:pt idx="2099">
                  <c:v>2160</c:v>
                </c:pt>
                <c:pt idx="2100">
                  <c:v>2161</c:v>
                </c:pt>
                <c:pt idx="2101">
                  <c:v>2162</c:v>
                </c:pt>
                <c:pt idx="2102">
                  <c:v>2163</c:v>
                </c:pt>
                <c:pt idx="2103">
                  <c:v>2164</c:v>
                </c:pt>
                <c:pt idx="2104">
                  <c:v>2165</c:v>
                </c:pt>
                <c:pt idx="2105">
                  <c:v>2166</c:v>
                </c:pt>
                <c:pt idx="2106">
                  <c:v>2167</c:v>
                </c:pt>
                <c:pt idx="2107">
                  <c:v>2168</c:v>
                </c:pt>
                <c:pt idx="2108">
                  <c:v>2169</c:v>
                </c:pt>
                <c:pt idx="2109">
                  <c:v>2170</c:v>
                </c:pt>
                <c:pt idx="2110">
                  <c:v>2171</c:v>
                </c:pt>
                <c:pt idx="2111">
                  <c:v>2172</c:v>
                </c:pt>
                <c:pt idx="2112">
                  <c:v>2173</c:v>
                </c:pt>
                <c:pt idx="2113">
                  <c:v>2174</c:v>
                </c:pt>
                <c:pt idx="2114">
                  <c:v>2175</c:v>
                </c:pt>
                <c:pt idx="2115">
                  <c:v>2176</c:v>
                </c:pt>
                <c:pt idx="2116">
                  <c:v>2177</c:v>
                </c:pt>
                <c:pt idx="2117">
                  <c:v>2178</c:v>
                </c:pt>
                <c:pt idx="2118">
                  <c:v>2179</c:v>
                </c:pt>
                <c:pt idx="2119">
                  <c:v>2180</c:v>
                </c:pt>
                <c:pt idx="2120">
                  <c:v>2181</c:v>
                </c:pt>
                <c:pt idx="2121">
                  <c:v>2182</c:v>
                </c:pt>
                <c:pt idx="2122">
                  <c:v>2183</c:v>
                </c:pt>
                <c:pt idx="2123">
                  <c:v>2184</c:v>
                </c:pt>
                <c:pt idx="2124">
                  <c:v>2185</c:v>
                </c:pt>
                <c:pt idx="2125">
                  <c:v>2186</c:v>
                </c:pt>
                <c:pt idx="2126">
                  <c:v>2187</c:v>
                </c:pt>
                <c:pt idx="2127">
                  <c:v>2188</c:v>
                </c:pt>
                <c:pt idx="2128">
                  <c:v>2189</c:v>
                </c:pt>
                <c:pt idx="2129">
                  <c:v>2190</c:v>
                </c:pt>
                <c:pt idx="2130">
                  <c:v>2191</c:v>
                </c:pt>
                <c:pt idx="2131">
                  <c:v>2192</c:v>
                </c:pt>
                <c:pt idx="2132">
                  <c:v>2193</c:v>
                </c:pt>
                <c:pt idx="2133">
                  <c:v>2194</c:v>
                </c:pt>
                <c:pt idx="2134">
                  <c:v>2195</c:v>
                </c:pt>
                <c:pt idx="2135">
                  <c:v>2196</c:v>
                </c:pt>
                <c:pt idx="2136">
                  <c:v>2197</c:v>
                </c:pt>
                <c:pt idx="2137">
                  <c:v>2198</c:v>
                </c:pt>
                <c:pt idx="2138">
                  <c:v>2199</c:v>
                </c:pt>
                <c:pt idx="2139">
                  <c:v>2200</c:v>
                </c:pt>
                <c:pt idx="2140">
                  <c:v>2201</c:v>
                </c:pt>
                <c:pt idx="2141">
                  <c:v>2202</c:v>
                </c:pt>
                <c:pt idx="2142">
                  <c:v>2203</c:v>
                </c:pt>
                <c:pt idx="2143">
                  <c:v>2204</c:v>
                </c:pt>
                <c:pt idx="2144">
                  <c:v>2205</c:v>
                </c:pt>
                <c:pt idx="2145">
                  <c:v>2206</c:v>
                </c:pt>
                <c:pt idx="2146">
                  <c:v>2207</c:v>
                </c:pt>
                <c:pt idx="2147">
                  <c:v>2208</c:v>
                </c:pt>
                <c:pt idx="2148">
                  <c:v>2209</c:v>
                </c:pt>
                <c:pt idx="2149">
                  <c:v>2210</c:v>
                </c:pt>
                <c:pt idx="2150">
                  <c:v>2211</c:v>
                </c:pt>
                <c:pt idx="2151">
                  <c:v>2212</c:v>
                </c:pt>
                <c:pt idx="2152">
                  <c:v>2213</c:v>
                </c:pt>
                <c:pt idx="2153">
                  <c:v>2214</c:v>
                </c:pt>
                <c:pt idx="2154">
                  <c:v>2215</c:v>
                </c:pt>
                <c:pt idx="2155">
                  <c:v>2216</c:v>
                </c:pt>
                <c:pt idx="2156">
                  <c:v>2217</c:v>
                </c:pt>
                <c:pt idx="2157">
                  <c:v>2218</c:v>
                </c:pt>
                <c:pt idx="2158">
                  <c:v>2219</c:v>
                </c:pt>
                <c:pt idx="2159">
                  <c:v>2220</c:v>
                </c:pt>
                <c:pt idx="2160">
                  <c:v>2221</c:v>
                </c:pt>
                <c:pt idx="2161">
                  <c:v>2222</c:v>
                </c:pt>
                <c:pt idx="2162">
                  <c:v>2223</c:v>
                </c:pt>
                <c:pt idx="2163">
                  <c:v>2224</c:v>
                </c:pt>
                <c:pt idx="2164">
                  <c:v>2225</c:v>
                </c:pt>
                <c:pt idx="2165">
                  <c:v>2226</c:v>
                </c:pt>
                <c:pt idx="2166">
                  <c:v>2227</c:v>
                </c:pt>
                <c:pt idx="2167">
                  <c:v>2228</c:v>
                </c:pt>
                <c:pt idx="2168">
                  <c:v>2229</c:v>
                </c:pt>
                <c:pt idx="2169">
                  <c:v>2230</c:v>
                </c:pt>
                <c:pt idx="2170">
                  <c:v>2231</c:v>
                </c:pt>
                <c:pt idx="2171">
                  <c:v>2232</c:v>
                </c:pt>
                <c:pt idx="2172">
                  <c:v>2233</c:v>
                </c:pt>
                <c:pt idx="2173">
                  <c:v>2234</c:v>
                </c:pt>
                <c:pt idx="2174">
                  <c:v>2235</c:v>
                </c:pt>
                <c:pt idx="2175">
                  <c:v>2236</c:v>
                </c:pt>
                <c:pt idx="2176">
                  <c:v>2237</c:v>
                </c:pt>
                <c:pt idx="2177">
                  <c:v>2238</c:v>
                </c:pt>
                <c:pt idx="2178">
                  <c:v>2239</c:v>
                </c:pt>
                <c:pt idx="2179">
                  <c:v>2240</c:v>
                </c:pt>
                <c:pt idx="2180">
                  <c:v>2241</c:v>
                </c:pt>
                <c:pt idx="2181">
                  <c:v>2242</c:v>
                </c:pt>
                <c:pt idx="2182">
                  <c:v>2243</c:v>
                </c:pt>
                <c:pt idx="2183">
                  <c:v>2244</c:v>
                </c:pt>
                <c:pt idx="2184">
                  <c:v>2245</c:v>
                </c:pt>
                <c:pt idx="2185">
                  <c:v>2246</c:v>
                </c:pt>
                <c:pt idx="2186">
                  <c:v>2247</c:v>
                </c:pt>
                <c:pt idx="2187">
                  <c:v>2248</c:v>
                </c:pt>
                <c:pt idx="2188">
                  <c:v>2249</c:v>
                </c:pt>
                <c:pt idx="2189">
                  <c:v>2250</c:v>
                </c:pt>
                <c:pt idx="2190">
                  <c:v>2251</c:v>
                </c:pt>
                <c:pt idx="2191">
                  <c:v>2252</c:v>
                </c:pt>
                <c:pt idx="2192">
                  <c:v>2253</c:v>
                </c:pt>
                <c:pt idx="2193">
                  <c:v>2254</c:v>
                </c:pt>
                <c:pt idx="2194">
                  <c:v>2255</c:v>
                </c:pt>
                <c:pt idx="2195">
                  <c:v>2256</c:v>
                </c:pt>
                <c:pt idx="2196">
                  <c:v>2257</c:v>
                </c:pt>
                <c:pt idx="2197">
                  <c:v>2258</c:v>
                </c:pt>
                <c:pt idx="2198">
                  <c:v>2259</c:v>
                </c:pt>
                <c:pt idx="2199">
                  <c:v>2260</c:v>
                </c:pt>
                <c:pt idx="2200">
                  <c:v>2261</c:v>
                </c:pt>
                <c:pt idx="2201">
                  <c:v>2262</c:v>
                </c:pt>
                <c:pt idx="2202">
                  <c:v>2263</c:v>
                </c:pt>
                <c:pt idx="2203">
                  <c:v>2264</c:v>
                </c:pt>
                <c:pt idx="2204">
                  <c:v>2265</c:v>
                </c:pt>
                <c:pt idx="2205">
                  <c:v>2266</c:v>
                </c:pt>
                <c:pt idx="2206">
                  <c:v>2267</c:v>
                </c:pt>
                <c:pt idx="2207">
                  <c:v>2268</c:v>
                </c:pt>
                <c:pt idx="2208">
                  <c:v>2269</c:v>
                </c:pt>
                <c:pt idx="2209">
                  <c:v>2270</c:v>
                </c:pt>
                <c:pt idx="2210">
                  <c:v>2271</c:v>
                </c:pt>
                <c:pt idx="2211">
                  <c:v>2272</c:v>
                </c:pt>
                <c:pt idx="2212">
                  <c:v>2273</c:v>
                </c:pt>
                <c:pt idx="2213">
                  <c:v>2274</c:v>
                </c:pt>
                <c:pt idx="2214">
                  <c:v>2275</c:v>
                </c:pt>
                <c:pt idx="2215">
                  <c:v>2276</c:v>
                </c:pt>
                <c:pt idx="2216">
                  <c:v>2277</c:v>
                </c:pt>
                <c:pt idx="2217">
                  <c:v>2278</c:v>
                </c:pt>
                <c:pt idx="2218">
                  <c:v>2279</c:v>
                </c:pt>
                <c:pt idx="2219">
                  <c:v>2280</c:v>
                </c:pt>
                <c:pt idx="2220">
                  <c:v>2281</c:v>
                </c:pt>
                <c:pt idx="2221">
                  <c:v>2282</c:v>
                </c:pt>
                <c:pt idx="2222">
                  <c:v>2283</c:v>
                </c:pt>
                <c:pt idx="2223">
                  <c:v>2284</c:v>
                </c:pt>
                <c:pt idx="2224">
                  <c:v>2285</c:v>
                </c:pt>
                <c:pt idx="2225">
                  <c:v>2286</c:v>
                </c:pt>
                <c:pt idx="2226">
                  <c:v>2287</c:v>
                </c:pt>
                <c:pt idx="2227">
                  <c:v>2288</c:v>
                </c:pt>
                <c:pt idx="2228">
                  <c:v>2289</c:v>
                </c:pt>
                <c:pt idx="2229">
                  <c:v>2290</c:v>
                </c:pt>
                <c:pt idx="2230">
                  <c:v>2291</c:v>
                </c:pt>
                <c:pt idx="2231">
                  <c:v>2292</c:v>
                </c:pt>
                <c:pt idx="2232">
                  <c:v>2293</c:v>
                </c:pt>
                <c:pt idx="2233">
                  <c:v>2294</c:v>
                </c:pt>
                <c:pt idx="2234">
                  <c:v>2295</c:v>
                </c:pt>
                <c:pt idx="2235">
                  <c:v>2296</c:v>
                </c:pt>
                <c:pt idx="2236">
                  <c:v>2297</c:v>
                </c:pt>
                <c:pt idx="2237">
                  <c:v>2298</c:v>
                </c:pt>
                <c:pt idx="2238">
                  <c:v>2299</c:v>
                </c:pt>
                <c:pt idx="2239">
                  <c:v>2300</c:v>
                </c:pt>
                <c:pt idx="2240">
                  <c:v>2301</c:v>
                </c:pt>
                <c:pt idx="2241">
                  <c:v>2302</c:v>
                </c:pt>
                <c:pt idx="2242">
                  <c:v>2303</c:v>
                </c:pt>
                <c:pt idx="2243">
                  <c:v>2304</c:v>
                </c:pt>
                <c:pt idx="2244">
                  <c:v>2305</c:v>
                </c:pt>
                <c:pt idx="2245">
                  <c:v>2306</c:v>
                </c:pt>
                <c:pt idx="2246">
                  <c:v>2307</c:v>
                </c:pt>
                <c:pt idx="2247">
                  <c:v>2308</c:v>
                </c:pt>
                <c:pt idx="2248">
                  <c:v>2309</c:v>
                </c:pt>
                <c:pt idx="2249">
                  <c:v>2310</c:v>
                </c:pt>
                <c:pt idx="2250">
                  <c:v>2311</c:v>
                </c:pt>
                <c:pt idx="2251">
                  <c:v>2312</c:v>
                </c:pt>
                <c:pt idx="2252">
                  <c:v>2313</c:v>
                </c:pt>
                <c:pt idx="2253">
                  <c:v>2314</c:v>
                </c:pt>
                <c:pt idx="2254">
                  <c:v>2315</c:v>
                </c:pt>
                <c:pt idx="2255">
                  <c:v>2316</c:v>
                </c:pt>
                <c:pt idx="2256">
                  <c:v>2317</c:v>
                </c:pt>
                <c:pt idx="2257">
                  <c:v>2318</c:v>
                </c:pt>
                <c:pt idx="2258">
                  <c:v>2319</c:v>
                </c:pt>
                <c:pt idx="2259">
                  <c:v>2320</c:v>
                </c:pt>
                <c:pt idx="2260">
                  <c:v>2321</c:v>
                </c:pt>
                <c:pt idx="2261">
                  <c:v>2322</c:v>
                </c:pt>
                <c:pt idx="2262">
                  <c:v>2323</c:v>
                </c:pt>
                <c:pt idx="2263">
                  <c:v>2324</c:v>
                </c:pt>
                <c:pt idx="2264">
                  <c:v>2325</c:v>
                </c:pt>
                <c:pt idx="2265">
                  <c:v>2326</c:v>
                </c:pt>
                <c:pt idx="2266">
                  <c:v>2327</c:v>
                </c:pt>
                <c:pt idx="2267">
                  <c:v>2328</c:v>
                </c:pt>
                <c:pt idx="2268">
                  <c:v>2329</c:v>
                </c:pt>
                <c:pt idx="2269">
                  <c:v>2330</c:v>
                </c:pt>
                <c:pt idx="2270">
                  <c:v>2331</c:v>
                </c:pt>
                <c:pt idx="2271">
                  <c:v>2332</c:v>
                </c:pt>
                <c:pt idx="2272">
                  <c:v>2333</c:v>
                </c:pt>
                <c:pt idx="2273">
                  <c:v>2334</c:v>
                </c:pt>
                <c:pt idx="2274">
                  <c:v>2335</c:v>
                </c:pt>
                <c:pt idx="2275">
                  <c:v>2336</c:v>
                </c:pt>
                <c:pt idx="2276">
                  <c:v>2337</c:v>
                </c:pt>
                <c:pt idx="2277">
                  <c:v>2338</c:v>
                </c:pt>
                <c:pt idx="2278">
                  <c:v>2339</c:v>
                </c:pt>
                <c:pt idx="2279">
                  <c:v>2340</c:v>
                </c:pt>
                <c:pt idx="2280">
                  <c:v>2341</c:v>
                </c:pt>
                <c:pt idx="2281">
                  <c:v>2342</c:v>
                </c:pt>
                <c:pt idx="2282">
                  <c:v>2343</c:v>
                </c:pt>
                <c:pt idx="2283">
                  <c:v>2344</c:v>
                </c:pt>
                <c:pt idx="2284">
                  <c:v>2345</c:v>
                </c:pt>
                <c:pt idx="2285">
                  <c:v>2346</c:v>
                </c:pt>
                <c:pt idx="2286">
                  <c:v>2347</c:v>
                </c:pt>
                <c:pt idx="2287">
                  <c:v>2348</c:v>
                </c:pt>
                <c:pt idx="2288">
                  <c:v>2349</c:v>
                </c:pt>
                <c:pt idx="2289">
                  <c:v>2350</c:v>
                </c:pt>
                <c:pt idx="2290">
                  <c:v>2351</c:v>
                </c:pt>
                <c:pt idx="2291">
                  <c:v>2352</c:v>
                </c:pt>
                <c:pt idx="2292">
                  <c:v>2353</c:v>
                </c:pt>
                <c:pt idx="2293">
                  <c:v>2354</c:v>
                </c:pt>
                <c:pt idx="2294">
                  <c:v>2355</c:v>
                </c:pt>
                <c:pt idx="2295">
                  <c:v>2356</c:v>
                </c:pt>
                <c:pt idx="2296">
                  <c:v>2357</c:v>
                </c:pt>
                <c:pt idx="2297">
                  <c:v>2358</c:v>
                </c:pt>
                <c:pt idx="2298">
                  <c:v>2359</c:v>
                </c:pt>
                <c:pt idx="2299">
                  <c:v>2360</c:v>
                </c:pt>
                <c:pt idx="2300">
                  <c:v>2361</c:v>
                </c:pt>
                <c:pt idx="2301">
                  <c:v>2362</c:v>
                </c:pt>
                <c:pt idx="2302">
                  <c:v>2363</c:v>
                </c:pt>
                <c:pt idx="2303">
                  <c:v>2364</c:v>
                </c:pt>
                <c:pt idx="2304">
                  <c:v>2365</c:v>
                </c:pt>
                <c:pt idx="2305">
                  <c:v>2366</c:v>
                </c:pt>
                <c:pt idx="2306">
                  <c:v>2367</c:v>
                </c:pt>
                <c:pt idx="2307">
                  <c:v>2368</c:v>
                </c:pt>
                <c:pt idx="2308">
                  <c:v>2369</c:v>
                </c:pt>
                <c:pt idx="2309">
                  <c:v>2370</c:v>
                </c:pt>
                <c:pt idx="2310">
                  <c:v>2371</c:v>
                </c:pt>
                <c:pt idx="2311">
                  <c:v>2372</c:v>
                </c:pt>
                <c:pt idx="2312">
                  <c:v>2373</c:v>
                </c:pt>
                <c:pt idx="2313">
                  <c:v>2374</c:v>
                </c:pt>
                <c:pt idx="2314">
                  <c:v>2375</c:v>
                </c:pt>
                <c:pt idx="2315">
                  <c:v>2376</c:v>
                </c:pt>
                <c:pt idx="2316">
                  <c:v>2377</c:v>
                </c:pt>
                <c:pt idx="2317">
                  <c:v>2378</c:v>
                </c:pt>
                <c:pt idx="2318">
                  <c:v>2379</c:v>
                </c:pt>
                <c:pt idx="2319">
                  <c:v>2380</c:v>
                </c:pt>
                <c:pt idx="2320">
                  <c:v>2381</c:v>
                </c:pt>
                <c:pt idx="2321">
                  <c:v>2382</c:v>
                </c:pt>
                <c:pt idx="2322">
                  <c:v>2383</c:v>
                </c:pt>
                <c:pt idx="2323">
                  <c:v>2384</c:v>
                </c:pt>
                <c:pt idx="2324">
                  <c:v>2385</c:v>
                </c:pt>
                <c:pt idx="2325">
                  <c:v>2386</c:v>
                </c:pt>
                <c:pt idx="2326">
                  <c:v>2387</c:v>
                </c:pt>
                <c:pt idx="2327">
                  <c:v>2388</c:v>
                </c:pt>
                <c:pt idx="2328">
                  <c:v>2389</c:v>
                </c:pt>
                <c:pt idx="2329">
                  <c:v>2390</c:v>
                </c:pt>
                <c:pt idx="2330">
                  <c:v>2391</c:v>
                </c:pt>
                <c:pt idx="2331">
                  <c:v>2392</c:v>
                </c:pt>
                <c:pt idx="2332">
                  <c:v>2393</c:v>
                </c:pt>
                <c:pt idx="2333">
                  <c:v>2394</c:v>
                </c:pt>
                <c:pt idx="2334">
                  <c:v>2395</c:v>
                </c:pt>
                <c:pt idx="2335">
                  <c:v>2396</c:v>
                </c:pt>
                <c:pt idx="2336">
                  <c:v>2397</c:v>
                </c:pt>
                <c:pt idx="2337">
                  <c:v>2398</c:v>
                </c:pt>
                <c:pt idx="2338">
                  <c:v>2399</c:v>
                </c:pt>
                <c:pt idx="2339">
                  <c:v>2400</c:v>
                </c:pt>
                <c:pt idx="2340">
                  <c:v>2401</c:v>
                </c:pt>
                <c:pt idx="2341">
                  <c:v>2402</c:v>
                </c:pt>
                <c:pt idx="2342">
                  <c:v>2403</c:v>
                </c:pt>
                <c:pt idx="2343">
                  <c:v>2404</c:v>
                </c:pt>
                <c:pt idx="2344">
                  <c:v>2405</c:v>
                </c:pt>
                <c:pt idx="2345">
                  <c:v>2406</c:v>
                </c:pt>
                <c:pt idx="2346">
                  <c:v>2407</c:v>
                </c:pt>
                <c:pt idx="2347">
                  <c:v>2408</c:v>
                </c:pt>
                <c:pt idx="2348">
                  <c:v>2409</c:v>
                </c:pt>
                <c:pt idx="2349">
                  <c:v>2410</c:v>
                </c:pt>
                <c:pt idx="2350">
                  <c:v>2411</c:v>
                </c:pt>
                <c:pt idx="2351">
                  <c:v>2412</c:v>
                </c:pt>
                <c:pt idx="2352">
                  <c:v>2413</c:v>
                </c:pt>
                <c:pt idx="2353">
                  <c:v>2414</c:v>
                </c:pt>
                <c:pt idx="2354">
                  <c:v>2415</c:v>
                </c:pt>
                <c:pt idx="2355">
                  <c:v>2416</c:v>
                </c:pt>
                <c:pt idx="2356">
                  <c:v>2417</c:v>
                </c:pt>
                <c:pt idx="2357">
                  <c:v>2418</c:v>
                </c:pt>
                <c:pt idx="2358">
                  <c:v>2419</c:v>
                </c:pt>
                <c:pt idx="2359">
                  <c:v>2420</c:v>
                </c:pt>
                <c:pt idx="2360">
                  <c:v>2421</c:v>
                </c:pt>
                <c:pt idx="2361">
                  <c:v>2422</c:v>
                </c:pt>
                <c:pt idx="2362">
                  <c:v>2423</c:v>
                </c:pt>
                <c:pt idx="2363">
                  <c:v>2424</c:v>
                </c:pt>
                <c:pt idx="2364">
                  <c:v>2425</c:v>
                </c:pt>
                <c:pt idx="2365">
                  <c:v>2426</c:v>
                </c:pt>
                <c:pt idx="2366">
                  <c:v>2427</c:v>
                </c:pt>
                <c:pt idx="2367">
                  <c:v>2428</c:v>
                </c:pt>
                <c:pt idx="2368">
                  <c:v>2429</c:v>
                </c:pt>
                <c:pt idx="2369">
                  <c:v>2430</c:v>
                </c:pt>
                <c:pt idx="2370">
                  <c:v>2431</c:v>
                </c:pt>
                <c:pt idx="2371">
                  <c:v>2432</c:v>
                </c:pt>
                <c:pt idx="2372">
                  <c:v>2433</c:v>
                </c:pt>
                <c:pt idx="2373">
                  <c:v>2434</c:v>
                </c:pt>
                <c:pt idx="2374">
                  <c:v>2435</c:v>
                </c:pt>
                <c:pt idx="2375">
                  <c:v>2436</c:v>
                </c:pt>
                <c:pt idx="2376">
                  <c:v>2437</c:v>
                </c:pt>
                <c:pt idx="2377">
                  <c:v>2438</c:v>
                </c:pt>
                <c:pt idx="2378">
                  <c:v>2439</c:v>
                </c:pt>
                <c:pt idx="2379">
                  <c:v>2440</c:v>
                </c:pt>
                <c:pt idx="2380">
                  <c:v>2441</c:v>
                </c:pt>
                <c:pt idx="2381">
                  <c:v>2442</c:v>
                </c:pt>
                <c:pt idx="2382">
                  <c:v>2443</c:v>
                </c:pt>
                <c:pt idx="2383">
                  <c:v>2444</c:v>
                </c:pt>
                <c:pt idx="2384">
                  <c:v>2445</c:v>
                </c:pt>
                <c:pt idx="2385">
                  <c:v>2446</c:v>
                </c:pt>
                <c:pt idx="2386">
                  <c:v>2447</c:v>
                </c:pt>
                <c:pt idx="2387">
                  <c:v>2448</c:v>
                </c:pt>
                <c:pt idx="2388">
                  <c:v>2449</c:v>
                </c:pt>
                <c:pt idx="2389">
                  <c:v>2450</c:v>
                </c:pt>
                <c:pt idx="2390">
                  <c:v>2451</c:v>
                </c:pt>
                <c:pt idx="2391">
                  <c:v>2452</c:v>
                </c:pt>
                <c:pt idx="2392">
                  <c:v>2453</c:v>
                </c:pt>
                <c:pt idx="2393">
                  <c:v>2454</c:v>
                </c:pt>
                <c:pt idx="2394">
                  <c:v>2455</c:v>
                </c:pt>
                <c:pt idx="2395">
                  <c:v>2456</c:v>
                </c:pt>
                <c:pt idx="2396">
                  <c:v>2457</c:v>
                </c:pt>
                <c:pt idx="2397">
                  <c:v>2458</c:v>
                </c:pt>
                <c:pt idx="2398">
                  <c:v>2459</c:v>
                </c:pt>
                <c:pt idx="2399">
                  <c:v>2460</c:v>
                </c:pt>
                <c:pt idx="2400">
                  <c:v>2461</c:v>
                </c:pt>
                <c:pt idx="2401">
                  <c:v>2462</c:v>
                </c:pt>
                <c:pt idx="2402">
                  <c:v>2463</c:v>
                </c:pt>
                <c:pt idx="2403">
                  <c:v>2464</c:v>
                </c:pt>
                <c:pt idx="2404">
                  <c:v>2465</c:v>
                </c:pt>
                <c:pt idx="2405">
                  <c:v>2466</c:v>
                </c:pt>
                <c:pt idx="2406">
                  <c:v>2467</c:v>
                </c:pt>
                <c:pt idx="2407">
                  <c:v>2468</c:v>
                </c:pt>
                <c:pt idx="2408">
                  <c:v>2469</c:v>
                </c:pt>
                <c:pt idx="2409">
                  <c:v>2470</c:v>
                </c:pt>
                <c:pt idx="2410">
                  <c:v>2471</c:v>
                </c:pt>
                <c:pt idx="2411">
                  <c:v>2472</c:v>
                </c:pt>
                <c:pt idx="2412">
                  <c:v>2473</c:v>
                </c:pt>
                <c:pt idx="2413">
                  <c:v>2474</c:v>
                </c:pt>
                <c:pt idx="2414">
                  <c:v>2475</c:v>
                </c:pt>
                <c:pt idx="2415">
                  <c:v>2476</c:v>
                </c:pt>
                <c:pt idx="2416">
                  <c:v>2477</c:v>
                </c:pt>
                <c:pt idx="2417">
                  <c:v>2478</c:v>
                </c:pt>
                <c:pt idx="2418">
                  <c:v>2479</c:v>
                </c:pt>
                <c:pt idx="2419">
                  <c:v>2480</c:v>
                </c:pt>
                <c:pt idx="2420">
                  <c:v>2481</c:v>
                </c:pt>
                <c:pt idx="2421">
                  <c:v>2482</c:v>
                </c:pt>
                <c:pt idx="2422">
                  <c:v>2483</c:v>
                </c:pt>
                <c:pt idx="2423">
                  <c:v>2484</c:v>
                </c:pt>
                <c:pt idx="2424">
                  <c:v>2485</c:v>
                </c:pt>
                <c:pt idx="2425">
                  <c:v>2486</c:v>
                </c:pt>
                <c:pt idx="2426">
                  <c:v>2487</c:v>
                </c:pt>
                <c:pt idx="2427">
                  <c:v>2488</c:v>
                </c:pt>
                <c:pt idx="2428">
                  <c:v>2489</c:v>
                </c:pt>
                <c:pt idx="2429">
                  <c:v>2490</c:v>
                </c:pt>
                <c:pt idx="2430">
                  <c:v>2491</c:v>
                </c:pt>
                <c:pt idx="2431">
                  <c:v>2492</c:v>
                </c:pt>
                <c:pt idx="2432">
                  <c:v>2493</c:v>
                </c:pt>
                <c:pt idx="2433">
                  <c:v>2494</c:v>
                </c:pt>
                <c:pt idx="2434">
                  <c:v>2495</c:v>
                </c:pt>
                <c:pt idx="2435">
                  <c:v>2496</c:v>
                </c:pt>
                <c:pt idx="2436">
                  <c:v>2497</c:v>
                </c:pt>
                <c:pt idx="2437">
                  <c:v>2498</c:v>
                </c:pt>
                <c:pt idx="2438">
                  <c:v>2499</c:v>
                </c:pt>
                <c:pt idx="2439">
                  <c:v>2500</c:v>
                </c:pt>
                <c:pt idx="2440">
                  <c:v>2501</c:v>
                </c:pt>
                <c:pt idx="2441">
                  <c:v>2502</c:v>
                </c:pt>
                <c:pt idx="2442">
                  <c:v>2503</c:v>
                </c:pt>
                <c:pt idx="2443">
                  <c:v>2504</c:v>
                </c:pt>
                <c:pt idx="2444">
                  <c:v>2505</c:v>
                </c:pt>
                <c:pt idx="2445">
                  <c:v>2506</c:v>
                </c:pt>
                <c:pt idx="2446">
                  <c:v>2507</c:v>
                </c:pt>
                <c:pt idx="2447">
                  <c:v>2508</c:v>
                </c:pt>
                <c:pt idx="2448">
                  <c:v>2509</c:v>
                </c:pt>
                <c:pt idx="2449">
                  <c:v>2510</c:v>
                </c:pt>
                <c:pt idx="2450">
                  <c:v>2511</c:v>
                </c:pt>
                <c:pt idx="2451">
                  <c:v>2512</c:v>
                </c:pt>
                <c:pt idx="2452">
                  <c:v>2513</c:v>
                </c:pt>
                <c:pt idx="2453">
                  <c:v>2514</c:v>
                </c:pt>
                <c:pt idx="2454">
                  <c:v>2515</c:v>
                </c:pt>
                <c:pt idx="2455">
                  <c:v>2516</c:v>
                </c:pt>
                <c:pt idx="2456">
                  <c:v>2517</c:v>
                </c:pt>
                <c:pt idx="2457">
                  <c:v>2518</c:v>
                </c:pt>
                <c:pt idx="2458">
                  <c:v>2519</c:v>
                </c:pt>
                <c:pt idx="2459">
                  <c:v>2520</c:v>
                </c:pt>
                <c:pt idx="2460">
                  <c:v>2521</c:v>
                </c:pt>
                <c:pt idx="2461">
                  <c:v>2522</c:v>
                </c:pt>
                <c:pt idx="2462">
                  <c:v>2523</c:v>
                </c:pt>
                <c:pt idx="2463">
                  <c:v>2524</c:v>
                </c:pt>
                <c:pt idx="2464">
                  <c:v>2525</c:v>
                </c:pt>
                <c:pt idx="2465">
                  <c:v>2526</c:v>
                </c:pt>
                <c:pt idx="2466">
                  <c:v>2527</c:v>
                </c:pt>
                <c:pt idx="2467">
                  <c:v>2528</c:v>
                </c:pt>
                <c:pt idx="2468">
                  <c:v>2529</c:v>
                </c:pt>
                <c:pt idx="2469">
                  <c:v>2530</c:v>
                </c:pt>
                <c:pt idx="2470">
                  <c:v>2531</c:v>
                </c:pt>
                <c:pt idx="2471">
                  <c:v>2532</c:v>
                </c:pt>
                <c:pt idx="2472">
                  <c:v>2533</c:v>
                </c:pt>
                <c:pt idx="2473">
                  <c:v>2534</c:v>
                </c:pt>
                <c:pt idx="2474">
                  <c:v>2535</c:v>
                </c:pt>
                <c:pt idx="2475">
                  <c:v>2536</c:v>
                </c:pt>
                <c:pt idx="2476">
                  <c:v>2537</c:v>
                </c:pt>
                <c:pt idx="2477">
                  <c:v>2538</c:v>
                </c:pt>
                <c:pt idx="2478">
                  <c:v>2539</c:v>
                </c:pt>
                <c:pt idx="2479">
                  <c:v>2540</c:v>
                </c:pt>
                <c:pt idx="2480">
                  <c:v>2541</c:v>
                </c:pt>
                <c:pt idx="2481">
                  <c:v>2542</c:v>
                </c:pt>
                <c:pt idx="2482">
                  <c:v>2543</c:v>
                </c:pt>
                <c:pt idx="2483">
                  <c:v>2544</c:v>
                </c:pt>
                <c:pt idx="2484">
                  <c:v>2545</c:v>
                </c:pt>
                <c:pt idx="2485">
                  <c:v>2546</c:v>
                </c:pt>
                <c:pt idx="2486">
                  <c:v>2547</c:v>
                </c:pt>
                <c:pt idx="2487">
                  <c:v>2548</c:v>
                </c:pt>
                <c:pt idx="2488">
                  <c:v>2549</c:v>
                </c:pt>
                <c:pt idx="2489">
                  <c:v>2550</c:v>
                </c:pt>
                <c:pt idx="2490">
                  <c:v>2551</c:v>
                </c:pt>
                <c:pt idx="2491">
                  <c:v>2552</c:v>
                </c:pt>
                <c:pt idx="2492">
                  <c:v>2553</c:v>
                </c:pt>
                <c:pt idx="2493">
                  <c:v>2554</c:v>
                </c:pt>
                <c:pt idx="2494">
                  <c:v>2555</c:v>
                </c:pt>
                <c:pt idx="2495">
                  <c:v>2556</c:v>
                </c:pt>
                <c:pt idx="2496">
                  <c:v>2557</c:v>
                </c:pt>
                <c:pt idx="2497">
                  <c:v>2558</c:v>
                </c:pt>
                <c:pt idx="2498">
                  <c:v>2559</c:v>
                </c:pt>
                <c:pt idx="2499">
                  <c:v>2560</c:v>
                </c:pt>
                <c:pt idx="2500">
                  <c:v>2561</c:v>
                </c:pt>
                <c:pt idx="2501">
                  <c:v>2562</c:v>
                </c:pt>
                <c:pt idx="2502">
                  <c:v>2563</c:v>
                </c:pt>
                <c:pt idx="2503">
                  <c:v>2564</c:v>
                </c:pt>
                <c:pt idx="2504">
                  <c:v>2565</c:v>
                </c:pt>
                <c:pt idx="2505">
                  <c:v>2566</c:v>
                </c:pt>
                <c:pt idx="2506">
                  <c:v>2567</c:v>
                </c:pt>
                <c:pt idx="2507">
                  <c:v>2568</c:v>
                </c:pt>
                <c:pt idx="2508">
                  <c:v>2569</c:v>
                </c:pt>
                <c:pt idx="2509">
                  <c:v>2570</c:v>
                </c:pt>
                <c:pt idx="2510">
                  <c:v>2571</c:v>
                </c:pt>
                <c:pt idx="2511">
                  <c:v>2572</c:v>
                </c:pt>
                <c:pt idx="2512">
                  <c:v>2573</c:v>
                </c:pt>
                <c:pt idx="2513">
                  <c:v>2574</c:v>
                </c:pt>
                <c:pt idx="2514">
                  <c:v>2575</c:v>
                </c:pt>
                <c:pt idx="2515">
                  <c:v>2576</c:v>
                </c:pt>
                <c:pt idx="2516">
                  <c:v>2577</c:v>
                </c:pt>
                <c:pt idx="2517">
                  <c:v>2578</c:v>
                </c:pt>
                <c:pt idx="2518">
                  <c:v>2579</c:v>
                </c:pt>
                <c:pt idx="2519">
                  <c:v>2580</c:v>
                </c:pt>
                <c:pt idx="2520">
                  <c:v>2581</c:v>
                </c:pt>
                <c:pt idx="2521">
                  <c:v>2582</c:v>
                </c:pt>
                <c:pt idx="2522">
                  <c:v>2583</c:v>
                </c:pt>
                <c:pt idx="2523">
                  <c:v>2584</c:v>
                </c:pt>
                <c:pt idx="2524">
                  <c:v>2585</c:v>
                </c:pt>
                <c:pt idx="2525">
                  <c:v>2586</c:v>
                </c:pt>
                <c:pt idx="2526">
                  <c:v>2587</c:v>
                </c:pt>
                <c:pt idx="2527">
                  <c:v>2588</c:v>
                </c:pt>
                <c:pt idx="2528">
                  <c:v>2589</c:v>
                </c:pt>
                <c:pt idx="2529">
                  <c:v>2590</c:v>
                </c:pt>
                <c:pt idx="2530">
                  <c:v>2591</c:v>
                </c:pt>
                <c:pt idx="2531">
                  <c:v>2592</c:v>
                </c:pt>
                <c:pt idx="2532">
                  <c:v>2593</c:v>
                </c:pt>
                <c:pt idx="2533">
                  <c:v>2594</c:v>
                </c:pt>
                <c:pt idx="2534">
                  <c:v>2595</c:v>
                </c:pt>
                <c:pt idx="2535">
                  <c:v>2596</c:v>
                </c:pt>
                <c:pt idx="2536">
                  <c:v>2597</c:v>
                </c:pt>
                <c:pt idx="2537">
                  <c:v>2598</c:v>
                </c:pt>
                <c:pt idx="2538">
                  <c:v>2599</c:v>
                </c:pt>
                <c:pt idx="2539">
                  <c:v>2600</c:v>
                </c:pt>
                <c:pt idx="2540">
                  <c:v>2601</c:v>
                </c:pt>
                <c:pt idx="2541">
                  <c:v>2602</c:v>
                </c:pt>
                <c:pt idx="2542">
                  <c:v>2603</c:v>
                </c:pt>
                <c:pt idx="2543">
                  <c:v>2604</c:v>
                </c:pt>
                <c:pt idx="2544">
                  <c:v>2605</c:v>
                </c:pt>
                <c:pt idx="2545">
                  <c:v>2606</c:v>
                </c:pt>
                <c:pt idx="2546">
                  <c:v>2607</c:v>
                </c:pt>
                <c:pt idx="2547">
                  <c:v>2608</c:v>
                </c:pt>
                <c:pt idx="2548">
                  <c:v>2609</c:v>
                </c:pt>
                <c:pt idx="2549">
                  <c:v>2610</c:v>
                </c:pt>
                <c:pt idx="2550">
                  <c:v>2611</c:v>
                </c:pt>
                <c:pt idx="2551">
                  <c:v>2612</c:v>
                </c:pt>
                <c:pt idx="2552">
                  <c:v>2613</c:v>
                </c:pt>
                <c:pt idx="2553">
                  <c:v>2614</c:v>
                </c:pt>
                <c:pt idx="2554">
                  <c:v>2615</c:v>
                </c:pt>
                <c:pt idx="2555">
                  <c:v>2616</c:v>
                </c:pt>
                <c:pt idx="2556">
                  <c:v>2617</c:v>
                </c:pt>
                <c:pt idx="2557">
                  <c:v>2618</c:v>
                </c:pt>
                <c:pt idx="2558">
                  <c:v>2619</c:v>
                </c:pt>
                <c:pt idx="2559">
                  <c:v>2620</c:v>
                </c:pt>
                <c:pt idx="2560">
                  <c:v>2621</c:v>
                </c:pt>
                <c:pt idx="2561">
                  <c:v>2622</c:v>
                </c:pt>
                <c:pt idx="2562">
                  <c:v>2623</c:v>
                </c:pt>
                <c:pt idx="2563">
                  <c:v>2624</c:v>
                </c:pt>
                <c:pt idx="2564">
                  <c:v>2625</c:v>
                </c:pt>
                <c:pt idx="2565">
                  <c:v>2626</c:v>
                </c:pt>
                <c:pt idx="2566">
                  <c:v>2627</c:v>
                </c:pt>
                <c:pt idx="2567">
                  <c:v>2628</c:v>
                </c:pt>
                <c:pt idx="2568">
                  <c:v>2629</c:v>
                </c:pt>
                <c:pt idx="2569">
                  <c:v>2630</c:v>
                </c:pt>
                <c:pt idx="2570">
                  <c:v>2631</c:v>
                </c:pt>
                <c:pt idx="2571">
                  <c:v>2632</c:v>
                </c:pt>
                <c:pt idx="2572">
                  <c:v>2633</c:v>
                </c:pt>
                <c:pt idx="2573">
                  <c:v>2634</c:v>
                </c:pt>
                <c:pt idx="2574">
                  <c:v>2635</c:v>
                </c:pt>
                <c:pt idx="2575">
                  <c:v>2636</c:v>
                </c:pt>
                <c:pt idx="2576">
                  <c:v>2637</c:v>
                </c:pt>
                <c:pt idx="2577">
                  <c:v>2638</c:v>
                </c:pt>
                <c:pt idx="2578">
                  <c:v>2639</c:v>
                </c:pt>
                <c:pt idx="2579">
                  <c:v>2640</c:v>
                </c:pt>
                <c:pt idx="2580">
                  <c:v>2641</c:v>
                </c:pt>
                <c:pt idx="2581">
                  <c:v>2642</c:v>
                </c:pt>
                <c:pt idx="2582">
                  <c:v>2643</c:v>
                </c:pt>
                <c:pt idx="2583">
                  <c:v>2644</c:v>
                </c:pt>
                <c:pt idx="2584">
                  <c:v>2645</c:v>
                </c:pt>
                <c:pt idx="2585">
                  <c:v>2646</c:v>
                </c:pt>
                <c:pt idx="2586">
                  <c:v>2647</c:v>
                </c:pt>
                <c:pt idx="2587">
                  <c:v>2648</c:v>
                </c:pt>
                <c:pt idx="2588">
                  <c:v>2649</c:v>
                </c:pt>
                <c:pt idx="2589">
                  <c:v>2650</c:v>
                </c:pt>
                <c:pt idx="2590">
                  <c:v>2651</c:v>
                </c:pt>
                <c:pt idx="2591">
                  <c:v>2652</c:v>
                </c:pt>
                <c:pt idx="2592">
                  <c:v>2653</c:v>
                </c:pt>
                <c:pt idx="2593">
                  <c:v>2654</c:v>
                </c:pt>
                <c:pt idx="2594">
                  <c:v>2655</c:v>
                </c:pt>
                <c:pt idx="2595">
                  <c:v>2656</c:v>
                </c:pt>
                <c:pt idx="2596">
                  <c:v>2657</c:v>
                </c:pt>
                <c:pt idx="2597">
                  <c:v>2658</c:v>
                </c:pt>
                <c:pt idx="2598">
                  <c:v>2659</c:v>
                </c:pt>
                <c:pt idx="2599">
                  <c:v>2660</c:v>
                </c:pt>
                <c:pt idx="2600">
                  <c:v>2661</c:v>
                </c:pt>
                <c:pt idx="2601">
                  <c:v>2662</c:v>
                </c:pt>
                <c:pt idx="2602">
                  <c:v>2663</c:v>
                </c:pt>
                <c:pt idx="2603">
                  <c:v>2664</c:v>
                </c:pt>
                <c:pt idx="2604">
                  <c:v>2665</c:v>
                </c:pt>
                <c:pt idx="2605">
                  <c:v>2666</c:v>
                </c:pt>
                <c:pt idx="2606">
                  <c:v>2667</c:v>
                </c:pt>
                <c:pt idx="2607">
                  <c:v>2668</c:v>
                </c:pt>
                <c:pt idx="2608">
                  <c:v>2669</c:v>
                </c:pt>
                <c:pt idx="2609">
                  <c:v>2670</c:v>
                </c:pt>
                <c:pt idx="2610">
                  <c:v>2671</c:v>
                </c:pt>
                <c:pt idx="2611">
                  <c:v>2672</c:v>
                </c:pt>
                <c:pt idx="2612">
                  <c:v>2673</c:v>
                </c:pt>
                <c:pt idx="2613">
                  <c:v>2674</c:v>
                </c:pt>
                <c:pt idx="2614">
                  <c:v>2675</c:v>
                </c:pt>
                <c:pt idx="2615">
                  <c:v>2676</c:v>
                </c:pt>
                <c:pt idx="2616">
                  <c:v>2677</c:v>
                </c:pt>
                <c:pt idx="2617">
                  <c:v>2678</c:v>
                </c:pt>
                <c:pt idx="2618">
                  <c:v>2679</c:v>
                </c:pt>
                <c:pt idx="2619">
                  <c:v>2680</c:v>
                </c:pt>
                <c:pt idx="2620">
                  <c:v>2681</c:v>
                </c:pt>
                <c:pt idx="2621">
                  <c:v>2682</c:v>
                </c:pt>
                <c:pt idx="2622">
                  <c:v>2683</c:v>
                </c:pt>
                <c:pt idx="2623">
                  <c:v>2684</c:v>
                </c:pt>
                <c:pt idx="2624">
                  <c:v>2685</c:v>
                </c:pt>
                <c:pt idx="2625">
                  <c:v>2686</c:v>
                </c:pt>
                <c:pt idx="2626">
                  <c:v>2687</c:v>
                </c:pt>
                <c:pt idx="2627">
                  <c:v>2688</c:v>
                </c:pt>
                <c:pt idx="2628">
                  <c:v>2689</c:v>
                </c:pt>
                <c:pt idx="2629">
                  <c:v>2690</c:v>
                </c:pt>
                <c:pt idx="2630">
                  <c:v>2691</c:v>
                </c:pt>
                <c:pt idx="2631">
                  <c:v>2692</c:v>
                </c:pt>
                <c:pt idx="2632">
                  <c:v>2693</c:v>
                </c:pt>
                <c:pt idx="2633">
                  <c:v>2694</c:v>
                </c:pt>
                <c:pt idx="2634">
                  <c:v>2695</c:v>
                </c:pt>
                <c:pt idx="2635">
                  <c:v>2696</c:v>
                </c:pt>
                <c:pt idx="2636">
                  <c:v>2697</c:v>
                </c:pt>
                <c:pt idx="2637">
                  <c:v>2698</c:v>
                </c:pt>
                <c:pt idx="2638">
                  <c:v>2699</c:v>
                </c:pt>
                <c:pt idx="2639">
                  <c:v>2700</c:v>
                </c:pt>
                <c:pt idx="2640">
                  <c:v>2701</c:v>
                </c:pt>
                <c:pt idx="2641">
                  <c:v>2702</c:v>
                </c:pt>
                <c:pt idx="2642">
                  <c:v>2703</c:v>
                </c:pt>
                <c:pt idx="2643">
                  <c:v>2704</c:v>
                </c:pt>
                <c:pt idx="2644">
                  <c:v>2705</c:v>
                </c:pt>
                <c:pt idx="2645">
                  <c:v>2706</c:v>
                </c:pt>
                <c:pt idx="2646">
                  <c:v>2707</c:v>
                </c:pt>
                <c:pt idx="2647">
                  <c:v>2708</c:v>
                </c:pt>
                <c:pt idx="2648">
                  <c:v>2709</c:v>
                </c:pt>
                <c:pt idx="2649">
                  <c:v>2710</c:v>
                </c:pt>
                <c:pt idx="2650">
                  <c:v>2711</c:v>
                </c:pt>
                <c:pt idx="2651">
                  <c:v>2712</c:v>
                </c:pt>
                <c:pt idx="2652">
                  <c:v>2713</c:v>
                </c:pt>
                <c:pt idx="2653">
                  <c:v>2714</c:v>
                </c:pt>
                <c:pt idx="2654">
                  <c:v>2715</c:v>
                </c:pt>
                <c:pt idx="2655">
                  <c:v>2716</c:v>
                </c:pt>
                <c:pt idx="2656">
                  <c:v>2717</c:v>
                </c:pt>
                <c:pt idx="2657">
                  <c:v>2718</c:v>
                </c:pt>
                <c:pt idx="2658">
                  <c:v>2719</c:v>
                </c:pt>
                <c:pt idx="2659">
                  <c:v>2720</c:v>
                </c:pt>
                <c:pt idx="2660">
                  <c:v>2721</c:v>
                </c:pt>
                <c:pt idx="2661">
                  <c:v>2722</c:v>
                </c:pt>
                <c:pt idx="2662">
                  <c:v>2723</c:v>
                </c:pt>
                <c:pt idx="2663">
                  <c:v>2724</c:v>
                </c:pt>
                <c:pt idx="2664">
                  <c:v>2725</c:v>
                </c:pt>
                <c:pt idx="2665">
                  <c:v>2726</c:v>
                </c:pt>
                <c:pt idx="2666">
                  <c:v>2727</c:v>
                </c:pt>
                <c:pt idx="2667">
                  <c:v>2728</c:v>
                </c:pt>
                <c:pt idx="2668">
                  <c:v>2729</c:v>
                </c:pt>
                <c:pt idx="2669">
                  <c:v>2730</c:v>
                </c:pt>
                <c:pt idx="2670">
                  <c:v>2731</c:v>
                </c:pt>
                <c:pt idx="2671">
                  <c:v>2732</c:v>
                </c:pt>
                <c:pt idx="2672">
                  <c:v>2733</c:v>
                </c:pt>
                <c:pt idx="2673">
                  <c:v>2734</c:v>
                </c:pt>
                <c:pt idx="2674">
                  <c:v>2735</c:v>
                </c:pt>
                <c:pt idx="2675">
                  <c:v>2736</c:v>
                </c:pt>
                <c:pt idx="2676">
                  <c:v>2737</c:v>
                </c:pt>
                <c:pt idx="2677">
                  <c:v>2738</c:v>
                </c:pt>
                <c:pt idx="2678">
                  <c:v>2739</c:v>
                </c:pt>
                <c:pt idx="2679">
                  <c:v>2740</c:v>
                </c:pt>
                <c:pt idx="2680">
                  <c:v>2741</c:v>
                </c:pt>
                <c:pt idx="2681">
                  <c:v>2742</c:v>
                </c:pt>
                <c:pt idx="2682">
                  <c:v>2743</c:v>
                </c:pt>
                <c:pt idx="2683">
                  <c:v>2744</c:v>
                </c:pt>
                <c:pt idx="2684">
                  <c:v>2745</c:v>
                </c:pt>
                <c:pt idx="2685">
                  <c:v>2746</c:v>
                </c:pt>
                <c:pt idx="2686">
                  <c:v>2747</c:v>
                </c:pt>
                <c:pt idx="2687">
                  <c:v>2748</c:v>
                </c:pt>
                <c:pt idx="2688">
                  <c:v>2749</c:v>
                </c:pt>
                <c:pt idx="2689">
                  <c:v>2750</c:v>
                </c:pt>
                <c:pt idx="2690">
                  <c:v>2751</c:v>
                </c:pt>
                <c:pt idx="2691">
                  <c:v>2752</c:v>
                </c:pt>
                <c:pt idx="2692">
                  <c:v>2753</c:v>
                </c:pt>
                <c:pt idx="2693">
                  <c:v>2754</c:v>
                </c:pt>
                <c:pt idx="2694">
                  <c:v>2755</c:v>
                </c:pt>
                <c:pt idx="2695">
                  <c:v>2756</c:v>
                </c:pt>
                <c:pt idx="2696">
                  <c:v>2757</c:v>
                </c:pt>
                <c:pt idx="2697">
                  <c:v>2758</c:v>
                </c:pt>
                <c:pt idx="2698">
                  <c:v>2759</c:v>
                </c:pt>
                <c:pt idx="2699">
                  <c:v>2760</c:v>
                </c:pt>
                <c:pt idx="2700">
                  <c:v>2761</c:v>
                </c:pt>
                <c:pt idx="2701">
                  <c:v>2762</c:v>
                </c:pt>
                <c:pt idx="2702">
                  <c:v>2763</c:v>
                </c:pt>
                <c:pt idx="2703">
                  <c:v>2764</c:v>
                </c:pt>
                <c:pt idx="2704">
                  <c:v>2765</c:v>
                </c:pt>
                <c:pt idx="2705">
                  <c:v>2766</c:v>
                </c:pt>
                <c:pt idx="2706">
                  <c:v>2767</c:v>
                </c:pt>
                <c:pt idx="2707">
                  <c:v>2768</c:v>
                </c:pt>
                <c:pt idx="2708">
                  <c:v>2769</c:v>
                </c:pt>
                <c:pt idx="2709">
                  <c:v>2770</c:v>
                </c:pt>
                <c:pt idx="2710">
                  <c:v>2771</c:v>
                </c:pt>
                <c:pt idx="2711">
                  <c:v>2772</c:v>
                </c:pt>
                <c:pt idx="2712">
                  <c:v>2773</c:v>
                </c:pt>
                <c:pt idx="2713">
                  <c:v>2774</c:v>
                </c:pt>
                <c:pt idx="2714">
                  <c:v>2775</c:v>
                </c:pt>
                <c:pt idx="2715">
                  <c:v>2776</c:v>
                </c:pt>
                <c:pt idx="2716">
                  <c:v>2777</c:v>
                </c:pt>
                <c:pt idx="2717">
                  <c:v>2778</c:v>
                </c:pt>
                <c:pt idx="2718">
                  <c:v>2779</c:v>
                </c:pt>
                <c:pt idx="2719">
                  <c:v>2780</c:v>
                </c:pt>
                <c:pt idx="2720">
                  <c:v>2781</c:v>
                </c:pt>
                <c:pt idx="2721">
                  <c:v>2782</c:v>
                </c:pt>
                <c:pt idx="2722">
                  <c:v>2783</c:v>
                </c:pt>
                <c:pt idx="2723">
                  <c:v>2784</c:v>
                </c:pt>
                <c:pt idx="2724">
                  <c:v>2785</c:v>
                </c:pt>
                <c:pt idx="2725">
                  <c:v>2786</c:v>
                </c:pt>
                <c:pt idx="2726">
                  <c:v>2787</c:v>
                </c:pt>
                <c:pt idx="2727">
                  <c:v>2788</c:v>
                </c:pt>
                <c:pt idx="2728">
                  <c:v>2789</c:v>
                </c:pt>
                <c:pt idx="2729">
                  <c:v>2790</c:v>
                </c:pt>
                <c:pt idx="2730">
                  <c:v>2791</c:v>
                </c:pt>
                <c:pt idx="2731">
                  <c:v>2792</c:v>
                </c:pt>
                <c:pt idx="2732">
                  <c:v>2793</c:v>
                </c:pt>
                <c:pt idx="2733">
                  <c:v>2794</c:v>
                </c:pt>
                <c:pt idx="2734">
                  <c:v>2795</c:v>
                </c:pt>
                <c:pt idx="2735">
                  <c:v>2796</c:v>
                </c:pt>
                <c:pt idx="2736">
                  <c:v>2797</c:v>
                </c:pt>
                <c:pt idx="2737">
                  <c:v>2798</c:v>
                </c:pt>
                <c:pt idx="2738">
                  <c:v>2799</c:v>
                </c:pt>
                <c:pt idx="2739">
                  <c:v>2800</c:v>
                </c:pt>
                <c:pt idx="2740">
                  <c:v>2801</c:v>
                </c:pt>
                <c:pt idx="2741">
                  <c:v>2802</c:v>
                </c:pt>
                <c:pt idx="2742">
                  <c:v>2803</c:v>
                </c:pt>
                <c:pt idx="2743">
                  <c:v>2804</c:v>
                </c:pt>
                <c:pt idx="2744">
                  <c:v>2805</c:v>
                </c:pt>
                <c:pt idx="2745">
                  <c:v>2806</c:v>
                </c:pt>
                <c:pt idx="2746">
                  <c:v>2807</c:v>
                </c:pt>
                <c:pt idx="2747">
                  <c:v>2808</c:v>
                </c:pt>
                <c:pt idx="2748">
                  <c:v>2809</c:v>
                </c:pt>
                <c:pt idx="2749">
                  <c:v>2810</c:v>
                </c:pt>
                <c:pt idx="2750">
                  <c:v>2811</c:v>
                </c:pt>
                <c:pt idx="2751">
                  <c:v>2812</c:v>
                </c:pt>
                <c:pt idx="2752">
                  <c:v>2813</c:v>
                </c:pt>
                <c:pt idx="2753">
                  <c:v>2814</c:v>
                </c:pt>
                <c:pt idx="2754">
                  <c:v>2815</c:v>
                </c:pt>
                <c:pt idx="2755">
                  <c:v>2816</c:v>
                </c:pt>
                <c:pt idx="2756">
                  <c:v>2817</c:v>
                </c:pt>
                <c:pt idx="2757">
                  <c:v>2818</c:v>
                </c:pt>
                <c:pt idx="2758">
                  <c:v>2819</c:v>
                </c:pt>
                <c:pt idx="2759">
                  <c:v>2820</c:v>
                </c:pt>
                <c:pt idx="2760">
                  <c:v>2821</c:v>
                </c:pt>
                <c:pt idx="2761">
                  <c:v>2822</c:v>
                </c:pt>
                <c:pt idx="2762">
                  <c:v>2823</c:v>
                </c:pt>
                <c:pt idx="2763">
                  <c:v>2824</c:v>
                </c:pt>
                <c:pt idx="2764">
                  <c:v>2825</c:v>
                </c:pt>
                <c:pt idx="2765">
                  <c:v>2826</c:v>
                </c:pt>
                <c:pt idx="2766">
                  <c:v>2827</c:v>
                </c:pt>
                <c:pt idx="2767">
                  <c:v>2828</c:v>
                </c:pt>
                <c:pt idx="2768">
                  <c:v>2829</c:v>
                </c:pt>
                <c:pt idx="2769">
                  <c:v>2830</c:v>
                </c:pt>
                <c:pt idx="2770">
                  <c:v>2831</c:v>
                </c:pt>
                <c:pt idx="2771">
                  <c:v>2832</c:v>
                </c:pt>
                <c:pt idx="2772">
                  <c:v>2833</c:v>
                </c:pt>
                <c:pt idx="2773">
                  <c:v>2834</c:v>
                </c:pt>
                <c:pt idx="2774">
                  <c:v>2835</c:v>
                </c:pt>
                <c:pt idx="2775">
                  <c:v>2836</c:v>
                </c:pt>
                <c:pt idx="2776">
                  <c:v>2837</c:v>
                </c:pt>
                <c:pt idx="2777">
                  <c:v>2838</c:v>
                </c:pt>
                <c:pt idx="2778">
                  <c:v>2839</c:v>
                </c:pt>
                <c:pt idx="2779">
                  <c:v>2840</c:v>
                </c:pt>
                <c:pt idx="2780">
                  <c:v>2841</c:v>
                </c:pt>
                <c:pt idx="2781">
                  <c:v>2842</c:v>
                </c:pt>
                <c:pt idx="2782">
                  <c:v>2843</c:v>
                </c:pt>
                <c:pt idx="2783">
                  <c:v>2844</c:v>
                </c:pt>
                <c:pt idx="2784">
                  <c:v>2845</c:v>
                </c:pt>
                <c:pt idx="2785">
                  <c:v>2846</c:v>
                </c:pt>
                <c:pt idx="2786">
                  <c:v>2847</c:v>
                </c:pt>
                <c:pt idx="2787">
                  <c:v>2848</c:v>
                </c:pt>
                <c:pt idx="2788">
                  <c:v>2849</c:v>
                </c:pt>
                <c:pt idx="2789">
                  <c:v>2850</c:v>
                </c:pt>
                <c:pt idx="2790">
                  <c:v>2851</c:v>
                </c:pt>
                <c:pt idx="2791">
                  <c:v>2852</c:v>
                </c:pt>
                <c:pt idx="2792">
                  <c:v>2853</c:v>
                </c:pt>
                <c:pt idx="2793">
                  <c:v>2854</c:v>
                </c:pt>
                <c:pt idx="2794">
                  <c:v>2855</c:v>
                </c:pt>
                <c:pt idx="2795">
                  <c:v>2856</c:v>
                </c:pt>
                <c:pt idx="2796">
                  <c:v>2857</c:v>
                </c:pt>
                <c:pt idx="2797">
                  <c:v>2858</c:v>
                </c:pt>
                <c:pt idx="2798">
                  <c:v>2859</c:v>
                </c:pt>
                <c:pt idx="2799">
                  <c:v>2860</c:v>
                </c:pt>
                <c:pt idx="2800">
                  <c:v>2861</c:v>
                </c:pt>
                <c:pt idx="2801">
                  <c:v>2862</c:v>
                </c:pt>
                <c:pt idx="2802">
                  <c:v>2863</c:v>
                </c:pt>
                <c:pt idx="2803">
                  <c:v>2864</c:v>
                </c:pt>
                <c:pt idx="2804">
                  <c:v>2865</c:v>
                </c:pt>
                <c:pt idx="2805">
                  <c:v>2866</c:v>
                </c:pt>
                <c:pt idx="2806">
                  <c:v>2867</c:v>
                </c:pt>
                <c:pt idx="2807">
                  <c:v>2868</c:v>
                </c:pt>
                <c:pt idx="2808">
                  <c:v>2869</c:v>
                </c:pt>
                <c:pt idx="2809">
                  <c:v>2870</c:v>
                </c:pt>
                <c:pt idx="2810">
                  <c:v>2871</c:v>
                </c:pt>
                <c:pt idx="2811">
                  <c:v>2872</c:v>
                </c:pt>
                <c:pt idx="2812">
                  <c:v>2873</c:v>
                </c:pt>
                <c:pt idx="2813">
                  <c:v>2874</c:v>
                </c:pt>
                <c:pt idx="2814">
                  <c:v>2875</c:v>
                </c:pt>
                <c:pt idx="2815">
                  <c:v>2876</c:v>
                </c:pt>
                <c:pt idx="2816">
                  <c:v>2877</c:v>
                </c:pt>
                <c:pt idx="2817">
                  <c:v>2878</c:v>
                </c:pt>
                <c:pt idx="2818">
                  <c:v>2879</c:v>
                </c:pt>
                <c:pt idx="2819">
                  <c:v>2880</c:v>
                </c:pt>
                <c:pt idx="2820">
                  <c:v>2881</c:v>
                </c:pt>
                <c:pt idx="2821">
                  <c:v>2882</c:v>
                </c:pt>
                <c:pt idx="2822">
                  <c:v>2883</c:v>
                </c:pt>
                <c:pt idx="2823">
                  <c:v>2884</c:v>
                </c:pt>
                <c:pt idx="2824">
                  <c:v>2885</c:v>
                </c:pt>
                <c:pt idx="2825">
                  <c:v>2886</c:v>
                </c:pt>
                <c:pt idx="2826">
                  <c:v>2887</c:v>
                </c:pt>
                <c:pt idx="2827">
                  <c:v>2888</c:v>
                </c:pt>
                <c:pt idx="2828">
                  <c:v>2889</c:v>
                </c:pt>
                <c:pt idx="2829">
                  <c:v>2890</c:v>
                </c:pt>
                <c:pt idx="2830">
                  <c:v>2891</c:v>
                </c:pt>
                <c:pt idx="2831">
                  <c:v>2892</c:v>
                </c:pt>
                <c:pt idx="2832">
                  <c:v>2893</c:v>
                </c:pt>
                <c:pt idx="2833">
                  <c:v>2894</c:v>
                </c:pt>
                <c:pt idx="2834">
                  <c:v>2895</c:v>
                </c:pt>
                <c:pt idx="2835">
                  <c:v>2896</c:v>
                </c:pt>
                <c:pt idx="2836">
                  <c:v>2897</c:v>
                </c:pt>
                <c:pt idx="2837">
                  <c:v>2898</c:v>
                </c:pt>
                <c:pt idx="2838">
                  <c:v>2899</c:v>
                </c:pt>
                <c:pt idx="2839">
                  <c:v>2900</c:v>
                </c:pt>
                <c:pt idx="2840">
                  <c:v>2901</c:v>
                </c:pt>
                <c:pt idx="2841">
                  <c:v>2902</c:v>
                </c:pt>
                <c:pt idx="2842">
                  <c:v>2903</c:v>
                </c:pt>
                <c:pt idx="2843">
                  <c:v>2904</c:v>
                </c:pt>
                <c:pt idx="2844">
                  <c:v>2905</c:v>
                </c:pt>
                <c:pt idx="2845">
                  <c:v>2906</c:v>
                </c:pt>
                <c:pt idx="2846">
                  <c:v>2907</c:v>
                </c:pt>
                <c:pt idx="2847">
                  <c:v>2908</c:v>
                </c:pt>
                <c:pt idx="2848">
                  <c:v>2909</c:v>
                </c:pt>
                <c:pt idx="2849">
                  <c:v>2910</c:v>
                </c:pt>
                <c:pt idx="2850">
                  <c:v>2911</c:v>
                </c:pt>
                <c:pt idx="2851">
                  <c:v>2912</c:v>
                </c:pt>
                <c:pt idx="2852">
                  <c:v>2913</c:v>
                </c:pt>
                <c:pt idx="2853">
                  <c:v>2914</c:v>
                </c:pt>
                <c:pt idx="2854">
                  <c:v>2915</c:v>
                </c:pt>
                <c:pt idx="2855">
                  <c:v>2916</c:v>
                </c:pt>
                <c:pt idx="2856">
                  <c:v>2917</c:v>
                </c:pt>
                <c:pt idx="2857">
                  <c:v>2918</c:v>
                </c:pt>
                <c:pt idx="2858">
                  <c:v>2919</c:v>
                </c:pt>
                <c:pt idx="2859">
                  <c:v>2920</c:v>
                </c:pt>
                <c:pt idx="2860">
                  <c:v>2921</c:v>
                </c:pt>
                <c:pt idx="2861">
                  <c:v>2922</c:v>
                </c:pt>
                <c:pt idx="2862">
                  <c:v>2923</c:v>
                </c:pt>
                <c:pt idx="2863">
                  <c:v>2924</c:v>
                </c:pt>
                <c:pt idx="2864">
                  <c:v>2925</c:v>
                </c:pt>
                <c:pt idx="2865">
                  <c:v>2926</c:v>
                </c:pt>
                <c:pt idx="2866">
                  <c:v>2927</c:v>
                </c:pt>
                <c:pt idx="2867">
                  <c:v>2928</c:v>
                </c:pt>
                <c:pt idx="2868">
                  <c:v>2929</c:v>
                </c:pt>
                <c:pt idx="2869">
                  <c:v>2930</c:v>
                </c:pt>
                <c:pt idx="2870">
                  <c:v>2931</c:v>
                </c:pt>
                <c:pt idx="2871">
                  <c:v>2932</c:v>
                </c:pt>
                <c:pt idx="2872">
                  <c:v>2933</c:v>
                </c:pt>
                <c:pt idx="2873">
                  <c:v>2934</c:v>
                </c:pt>
                <c:pt idx="2874">
                  <c:v>2935</c:v>
                </c:pt>
                <c:pt idx="2875">
                  <c:v>2936</c:v>
                </c:pt>
                <c:pt idx="2876">
                  <c:v>2937</c:v>
                </c:pt>
                <c:pt idx="2877">
                  <c:v>2938</c:v>
                </c:pt>
                <c:pt idx="2878">
                  <c:v>2939</c:v>
                </c:pt>
                <c:pt idx="2879">
                  <c:v>2940</c:v>
                </c:pt>
                <c:pt idx="2880">
                  <c:v>2941</c:v>
                </c:pt>
                <c:pt idx="2881">
                  <c:v>2942</c:v>
                </c:pt>
                <c:pt idx="2882">
                  <c:v>2943</c:v>
                </c:pt>
                <c:pt idx="2883">
                  <c:v>2944</c:v>
                </c:pt>
                <c:pt idx="2884">
                  <c:v>2945</c:v>
                </c:pt>
                <c:pt idx="2885">
                  <c:v>2946</c:v>
                </c:pt>
                <c:pt idx="2886">
                  <c:v>2947</c:v>
                </c:pt>
                <c:pt idx="2887">
                  <c:v>2948</c:v>
                </c:pt>
                <c:pt idx="2888">
                  <c:v>2949</c:v>
                </c:pt>
                <c:pt idx="2889">
                  <c:v>2950</c:v>
                </c:pt>
                <c:pt idx="2890">
                  <c:v>2951</c:v>
                </c:pt>
                <c:pt idx="2891">
                  <c:v>2952</c:v>
                </c:pt>
                <c:pt idx="2892">
                  <c:v>2953</c:v>
                </c:pt>
                <c:pt idx="2893">
                  <c:v>2954</c:v>
                </c:pt>
                <c:pt idx="2894">
                  <c:v>2955</c:v>
                </c:pt>
                <c:pt idx="2895">
                  <c:v>2956</c:v>
                </c:pt>
                <c:pt idx="2896">
                  <c:v>2957</c:v>
                </c:pt>
                <c:pt idx="2897">
                  <c:v>2958</c:v>
                </c:pt>
                <c:pt idx="2898">
                  <c:v>2959</c:v>
                </c:pt>
                <c:pt idx="2899">
                  <c:v>2960</c:v>
                </c:pt>
                <c:pt idx="2900">
                  <c:v>2961</c:v>
                </c:pt>
                <c:pt idx="2901">
                  <c:v>2962</c:v>
                </c:pt>
                <c:pt idx="2902">
                  <c:v>2963</c:v>
                </c:pt>
                <c:pt idx="2903">
                  <c:v>2964</c:v>
                </c:pt>
                <c:pt idx="2904">
                  <c:v>2965</c:v>
                </c:pt>
                <c:pt idx="2905">
                  <c:v>2966</c:v>
                </c:pt>
                <c:pt idx="2906">
                  <c:v>2967</c:v>
                </c:pt>
                <c:pt idx="2907">
                  <c:v>2968</c:v>
                </c:pt>
                <c:pt idx="2908">
                  <c:v>2969</c:v>
                </c:pt>
                <c:pt idx="2909">
                  <c:v>2970</c:v>
                </c:pt>
                <c:pt idx="2910">
                  <c:v>2971</c:v>
                </c:pt>
                <c:pt idx="2911">
                  <c:v>2972</c:v>
                </c:pt>
                <c:pt idx="2912">
                  <c:v>2973</c:v>
                </c:pt>
                <c:pt idx="2913">
                  <c:v>2974</c:v>
                </c:pt>
                <c:pt idx="2914">
                  <c:v>2975</c:v>
                </c:pt>
                <c:pt idx="2915">
                  <c:v>2976</c:v>
                </c:pt>
                <c:pt idx="2916">
                  <c:v>2977</c:v>
                </c:pt>
                <c:pt idx="2917">
                  <c:v>2978</c:v>
                </c:pt>
                <c:pt idx="2918">
                  <c:v>2979</c:v>
                </c:pt>
                <c:pt idx="2919">
                  <c:v>2980</c:v>
                </c:pt>
                <c:pt idx="2920">
                  <c:v>2981</c:v>
                </c:pt>
                <c:pt idx="2921">
                  <c:v>2982</c:v>
                </c:pt>
                <c:pt idx="2922">
                  <c:v>2983</c:v>
                </c:pt>
                <c:pt idx="2923">
                  <c:v>2984</c:v>
                </c:pt>
                <c:pt idx="2924">
                  <c:v>2985</c:v>
                </c:pt>
                <c:pt idx="2925">
                  <c:v>2986</c:v>
                </c:pt>
                <c:pt idx="2926">
                  <c:v>2987</c:v>
                </c:pt>
                <c:pt idx="2927">
                  <c:v>2988</c:v>
                </c:pt>
                <c:pt idx="2928">
                  <c:v>2989</c:v>
                </c:pt>
                <c:pt idx="2929">
                  <c:v>2990</c:v>
                </c:pt>
                <c:pt idx="2930">
                  <c:v>2991</c:v>
                </c:pt>
                <c:pt idx="2931">
                  <c:v>2992</c:v>
                </c:pt>
                <c:pt idx="2932">
                  <c:v>2993</c:v>
                </c:pt>
                <c:pt idx="2933">
                  <c:v>2994</c:v>
                </c:pt>
                <c:pt idx="2934">
                  <c:v>2995</c:v>
                </c:pt>
                <c:pt idx="2935">
                  <c:v>2996</c:v>
                </c:pt>
                <c:pt idx="2936">
                  <c:v>2997</c:v>
                </c:pt>
                <c:pt idx="2937">
                  <c:v>2998</c:v>
                </c:pt>
                <c:pt idx="2938">
                  <c:v>2999</c:v>
                </c:pt>
                <c:pt idx="2939">
                  <c:v>3000</c:v>
                </c:pt>
                <c:pt idx="2940">
                  <c:v>3001</c:v>
                </c:pt>
                <c:pt idx="2941">
                  <c:v>3002</c:v>
                </c:pt>
                <c:pt idx="2942">
                  <c:v>3003</c:v>
                </c:pt>
                <c:pt idx="2943">
                  <c:v>3004</c:v>
                </c:pt>
                <c:pt idx="2944">
                  <c:v>3005</c:v>
                </c:pt>
                <c:pt idx="2945">
                  <c:v>3006</c:v>
                </c:pt>
                <c:pt idx="2946">
                  <c:v>3007</c:v>
                </c:pt>
                <c:pt idx="2947">
                  <c:v>3008</c:v>
                </c:pt>
                <c:pt idx="2948">
                  <c:v>3009</c:v>
                </c:pt>
                <c:pt idx="2949">
                  <c:v>3010</c:v>
                </c:pt>
                <c:pt idx="2950">
                  <c:v>3011</c:v>
                </c:pt>
                <c:pt idx="2951">
                  <c:v>3012</c:v>
                </c:pt>
                <c:pt idx="2952">
                  <c:v>3013</c:v>
                </c:pt>
                <c:pt idx="2953">
                  <c:v>3014</c:v>
                </c:pt>
                <c:pt idx="2954">
                  <c:v>3015</c:v>
                </c:pt>
                <c:pt idx="2955">
                  <c:v>3016</c:v>
                </c:pt>
                <c:pt idx="2956">
                  <c:v>3017</c:v>
                </c:pt>
                <c:pt idx="2957">
                  <c:v>3018</c:v>
                </c:pt>
                <c:pt idx="2958">
                  <c:v>3019</c:v>
                </c:pt>
                <c:pt idx="2959">
                  <c:v>3020</c:v>
                </c:pt>
                <c:pt idx="2960">
                  <c:v>3021</c:v>
                </c:pt>
                <c:pt idx="2961">
                  <c:v>3022</c:v>
                </c:pt>
                <c:pt idx="2962">
                  <c:v>3023</c:v>
                </c:pt>
                <c:pt idx="2963">
                  <c:v>3024</c:v>
                </c:pt>
                <c:pt idx="2964">
                  <c:v>3025</c:v>
                </c:pt>
                <c:pt idx="2965">
                  <c:v>3026</c:v>
                </c:pt>
                <c:pt idx="2966">
                  <c:v>3027</c:v>
                </c:pt>
                <c:pt idx="2967">
                  <c:v>3028</c:v>
                </c:pt>
                <c:pt idx="2968">
                  <c:v>3029</c:v>
                </c:pt>
                <c:pt idx="2969">
                  <c:v>3030</c:v>
                </c:pt>
                <c:pt idx="2970">
                  <c:v>3031</c:v>
                </c:pt>
                <c:pt idx="2971">
                  <c:v>3032</c:v>
                </c:pt>
                <c:pt idx="2972">
                  <c:v>3033</c:v>
                </c:pt>
                <c:pt idx="2973">
                  <c:v>3034</c:v>
                </c:pt>
                <c:pt idx="2974">
                  <c:v>3035</c:v>
                </c:pt>
                <c:pt idx="2975">
                  <c:v>3036</c:v>
                </c:pt>
                <c:pt idx="2976">
                  <c:v>3037</c:v>
                </c:pt>
                <c:pt idx="2977">
                  <c:v>3038</c:v>
                </c:pt>
                <c:pt idx="2978">
                  <c:v>3039</c:v>
                </c:pt>
                <c:pt idx="2979">
                  <c:v>3040</c:v>
                </c:pt>
                <c:pt idx="2980">
                  <c:v>3041</c:v>
                </c:pt>
                <c:pt idx="2981">
                  <c:v>3042</c:v>
                </c:pt>
                <c:pt idx="2982">
                  <c:v>3043</c:v>
                </c:pt>
                <c:pt idx="2983">
                  <c:v>3044</c:v>
                </c:pt>
                <c:pt idx="2984">
                  <c:v>3045</c:v>
                </c:pt>
                <c:pt idx="2985">
                  <c:v>3046</c:v>
                </c:pt>
                <c:pt idx="2986">
                  <c:v>3047</c:v>
                </c:pt>
                <c:pt idx="2987">
                  <c:v>3048</c:v>
                </c:pt>
                <c:pt idx="2988">
                  <c:v>3049</c:v>
                </c:pt>
                <c:pt idx="2989">
                  <c:v>3050</c:v>
                </c:pt>
                <c:pt idx="2990">
                  <c:v>3051</c:v>
                </c:pt>
                <c:pt idx="2991">
                  <c:v>3052</c:v>
                </c:pt>
                <c:pt idx="2992">
                  <c:v>3053</c:v>
                </c:pt>
                <c:pt idx="2993">
                  <c:v>3054</c:v>
                </c:pt>
                <c:pt idx="2994">
                  <c:v>3055</c:v>
                </c:pt>
                <c:pt idx="2995">
                  <c:v>3056</c:v>
                </c:pt>
                <c:pt idx="2996">
                  <c:v>3057</c:v>
                </c:pt>
                <c:pt idx="2997">
                  <c:v>3058</c:v>
                </c:pt>
                <c:pt idx="2998">
                  <c:v>3059</c:v>
                </c:pt>
                <c:pt idx="2999">
                  <c:v>3060</c:v>
                </c:pt>
                <c:pt idx="3000">
                  <c:v>3061</c:v>
                </c:pt>
                <c:pt idx="3001">
                  <c:v>3062</c:v>
                </c:pt>
                <c:pt idx="3002">
                  <c:v>3063</c:v>
                </c:pt>
                <c:pt idx="3003">
                  <c:v>3064</c:v>
                </c:pt>
                <c:pt idx="3004">
                  <c:v>3065</c:v>
                </c:pt>
                <c:pt idx="3005">
                  <c:v>3066</c:v>
                </c:pt>
                <c:pt idx="3006">
                  <c:v>3067</c:v>
                </c:pt>
                <c:pt idx="3007">
                  <c:v>3068</c:v>
                </c:pt>
                <c:pt idx="3008">
                  <c:v>3069</c:v>
                </c:pt>
                <c:pt idx="3009">
                  <c:v>3070</c:v>
                </c:pt>
                <c:pt idx="3010">
                  <c:v>3071</c:v>
                </c:pt>
                <c:pt idx="3011">
                  <c:v>3072</c:v>
                </c:pt>
                <c:pt idx="3012">
                  <c:v>3073</c:v>
                </c:pt>
                <c:pt idx="3013">
                  <c:v>3074</c:v>
                </c:pt>
                <c:pt idx="3014">
                  <c:v>3075</c:v>
                </c:pt>
                <c:pt idx="3015">
                  <c:v>3076</c:v>
                </c:pt>
                <c:pt idx="3016">
                  <c:v>3077</c:v>
                </c:pt>
                <c:pt idx="3017">
                  <c:v>3078</c:v>
                </c:pt>
                <c:pt idx="3018">
                  <c:v>3079</c:v>
                </c:pt>
                <c:pt idx="3019">
                  <c:v>3080</c:v>
                </c:pt>
                <c:pt idx="3020">
                  <c:v>3081</c:v>
                </c:pt>
                <c:pt idx="3021">
                  <c:v>3082</c:v>
                </c:pt>
                <c:pt idx="3022">
                  <c:v>3083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BF4-4143-9630-95E19EE762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5652208"/>
        <c:axId val="1275654288"/>
      </c:scatterChart>
      <c:valAx>
        <c:axId val="830756655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Time</a:t>
                </a:r>
                <a:r>
                  <a:rPr lang="en-US" baseline="0" dirty="0"/>
                  <a:t> (</a:t>
                </a:r>
                <a:r>
                  <a:rPr lang="en-US" dirty="0"/>
                  <a:t>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30757487"/>
        <c:crosses val="autoZero"/>
        <c:crossBetween val="midCat"/>
      </c:valAx>
      <c:valAx>
        <c:axId val="830757487"/>
        <c:scaling>
          <c:orientation val="minMax"/>
          <c:max val="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Injection pressure</a:t>
                </a:r>
                <a:r>
                  <a:rPr lang="en-US" baseline="0" dirty="0"/>
                  <a:t> (</a:t>
                </a:r>
                <a:r>
                  <a:rPr lang="en-US" dirty="0"/>
                  <a:t>psi)</a:t>
                </a:r>
              </a:p>
            </c:rich>
          </c:tx>
          <c:layout>
            <c:manualLayout>
              <c:xMode val="edge"/>
              <c:yMode val="edge"/>
              <c:x val="1.4724674567194252E-2"/>
              <c:y val="0.206492682732840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30756655"/>
        <c:crosses val="autoZero"/>
        <c:crossBetween val="midCat"/>
        <c:majorUnit val="500"/>
      </c:valAx>
      <c:valAx>
        <c:axId val="1275654288"/>
        <c:scaling>
          <c:orientation val="minMax"/>
          <c:max val="4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>
                    <a:solidFill>
                      <a:srgbClr val="FF0000"/>
                    </a:solidFill>
                  </a:rPr>
                  <a:t>Acoustic emission events</a:t>
                </a:r>
              </a:p>
            </c:rich>
          </c:tx>
          <c:layout>
            <c:manualLayout>
              <c:xMode val="edge"/>
              <c:yMode val="edge"/>
              <c:x val="0.95496632996633002"/>
              <c:y val="0.189554601129404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rgbClr val="FF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75652208"/>
        <c:crosses val="max"/>
        <c:crossBetween val="midCat"/>
        <c:majorUnit val="1000"/>
      </c:valAx>
      <c:valAx>
        <c:axId val="1275652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75654288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28595464028534"/>
          <c:y val="3.1828633600287141E-2"/>
          <c:w val="0.77720977185544116"/>
          <c:h val="0.823464454763667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'Experimental results'!$A$15</c:f>
              <c:strCache>
                <c:ptCount val="1"/>
                <c:pt idx="0">
                  <c:v>Water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'Experimental results'!$E$15</c:f>
                <c:numCache>
                  <c:formatCode>General</c:formatCode>
                  <c:ptCount val="1"/>
                  <c:pt idx="0">
                    <c:v>350.66270593453942</c:v>
                  </c:pt>
                </c:numCache>
              </c:numRef>
            </c:plus>
            <c:minus>
              <c:numRef>
                <c:f>'Experimental results'!$E$15</c:f>
                <c:numCache>
                  <c:formatCode>General</c:formatCode>
                  <c:ptCount val="1"/>
                  <c:pt idx="0">
                    <c:v>350.66270593453942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'Experimental results'!$A$15:$A$16</c:f>
              <c:strCache>
                <c:ptCount val="2"/>
                <c:pt idx="0">
                  <c:v>Water</c:v>
                </c:pt>
                <c:pt idx="1">
                  <c:v>ScCO2</c:v>
                </c:pt>
              </c:strCache>
            </c:strRef>
          </c:cat>
          <c:val>
            <c:numRef>
              <c:f>'Experimental results'!$D$15</c:f>
              <c:numCache>
                <c:formatCode>0</c:formatCode>
                <c:ptCount val="1"/>
                <c:pt idx="0">
                  <c:v>856.33333333333337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4F-4E4B-9286-7F6DE6E6DECF}"/>
            </c:ext>
          </c:extLst>
        </c:ser>
        <c:ser>
          <c:idx val="1"/>
          <c:order val="1"/>
          <c:tx>
            <c:strRef>
              <c:f>'Experimental results'!$A$16</c:f>
              <c:strCache>
                <c:ptCount val="1"/>
                <c:pt idx="0">
                  <c:v>ScCO2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'Experimental results'!$E$16</c:f>
                <c:numCache>
                  <c:formatCode>General</c:formatCode>
                  <c:ptCount val="1"/>
                  <c:pt idx="0">
                    <c:v>929.03731536108501</c:v>
                  </c:pt>
                </c:numCache>
              </c:numRef>
            </c:plus>
            <c:minus>
              <c:numRef>
                <c:f>'Experimental results'!$E$16</c:f>
                <c:numCache>
                  <c:formatCode>General</c:formatCode>
                  <c:ptCount val="1"/>
                  <c:pt idx="0">
                    <c:v>929.03731536108501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'Experimental results'!$A$15:$A$16</c:f>
              <c:strCache>
                <c:ptCount val="2"/>
                <c:pt idx="0">
                  <c:v>Water</c:v>
                </c:pt>
                <c:pt idx="1">
                  <c:v>ScCO2</c:v>
                </c:pt>
              </c:strCache>
            </c:strRef>
          </c:cat>
          <c:val>
            <c:numRef>
              <c:f>'Experimental results'!$D$16</c:f>
              <c:numCache>
                <c:formatCode>0</c:formatCode>
                <c:ptCount val="1"/>
                <c:pt idx="0">
                  <c:v>3435.3333333333335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4F-4E4B-9286-7F6DE6E6D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7909455"/>
        <c:axId val="1107894479"/>
      </c:barChart>
      <c:catAx>
        <c:axId val="11079094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7894479"/>
        <c:crosses val="autoZero"/>
        <c:auto val="1"/>
        <c:lblAlgn val="ctr"/>
        <c:lblOffset val="100"/>
        <c:noMultiLvlLbl val="0"/>
      </c:catAx>
      <c:valAx>
        <c:axId val="1107894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Number of acoustic emissions</a:t>
                </a:r>
              </a:p>
            </c:rich>
          </c:tx>
          <c:layout>
            <c:manualLayout>
              <c:xMode val="edge"/>
              <c:yMode val="edge"/>
              <c:x val="6.41025641025641E-3"/>
              <c:y val="0.163334511070731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7909455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066996433138165"/>
          <c:y val="0.87679857325526622"/>
          <c:w val="0.4078186953806382"/>
          <c:h val="0.103760151319042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'Experimental results'!$A$15</c:f>
              <c:strCache>
                <c:ptCount val="1"/>
                <c:pt idx="0">
                  <c:v>Water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88</c:v>
                </c:pt>
              </c:numLit>
            </c:plus>
            <c:minus>
              <c:numLit>
                <c:formatCode>General</c:formatCode>
                <c:ptCount val="1"/>
                <c:pt idx="0">
                  <c:v>88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'Experimental results'!$A$15:$A$16</c:f>
              <c:strCache>
                <c:ptCount val="2"/>
                <c:pt idx="0">
                  <c:v>Water</c:v>
                </c:pt>
                <c:pt idx="1">
                  <c:v>ScCO2</c:v>
                </c:pt>
              </c:strCache>
            </c:strRef>
          </c:cat>
          <c:val>
            <c:numRef>
              <c:f>'Experimental results'!$B$15</c:f>
              <c:numCache>
                <c:formatCode>0</c:formatCode>
                <c:ptCount val="1"/>
                <c:pt idx="0">
                  <c:v>2246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BF-4F17-9862-73B061879072}"/>
            </c:ext>
          </c:extLst>
        </c:ser>
        <c:ser>
          <c:idx val="1"/>
          <c:order val="1"/>
          <c:tx>
            <c:v>ScCO2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67</c:v>
                </c:pt>
              </c:numLit>
            </c:plus>
            <c:minus>
              <c:numLit>
                <c:formatCode>General</c:formatCode>
                <c:ptCount val="1"/>
                <c:pt idx="0">
                  <c:v>67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'Experimental results'!$A$15:$A$16</c:f>
              <c:strCache>
                <c:ptCount val="2"/>
                <c:pt idx="0">
                  <c:v>Water</c:v>
                </c:pt>
                <c:pt idx="1">
                  <c:v>ScCO2</c:v>
                </c:pt>
              </c:strCache>
            </c:strRef>
          </c:cat>
          <c:val>
            <c:numRef>
              <c:f>'Experimental results'!$B$16</c:f>
              <c:numCache>
                <c:formatCode>0</c:formatCode>
                <c:ptCount val="1"/>
                <c:pt idx="0">
                  <c:v>1868.6666666666667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BF-4F17-9862-73B061879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7909455"/>
        <c:axId val="1107894479"/>
      </c:barChart>
      <c:catAx>
        <c:axId val="11079094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7894479"/>
        <c:crosses val="autoZero"/>
        <c:auto val="1"/>
        <c:lblAlgn val="ctr"/>
        <c:lblOffset val="100"/>
        <c:noMultiLvlLbl val="0"/>
      </c:catAx>
      <c:valAx>
        <c:axId val="1107894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Breakdown pressure</a:t>
                </a:r>
                <a:r>
                  <a:rPr lang="en-US" baseline="0" dirty="0"/>
                  <a:t> (</a:t>
                </a:r>
                <a:r>
                  <a:rPr lang="en-US" dirty="0"/>
                  <a:t>psi)</a:t>
                </a:r>
              </a:p>
            </c:rich>
          </c:tx>
          <c:layout>
            <c:manualLayout>
              <c:xMode val="edge"/>
              <c:yMode val="edge"/>
              <c:x val="2.6324457016618195E-2"/>
              <c:y val="6.102893362966416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7909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913150279292009"/>
          <c:y val="0.88053778433945762"/>
          <c:w val="0.4078186953806382"/>
          <c:h val="0.103760151319042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703963679068771E-2"/>
          <c:y val="0.10792326652600963"/>
          <c:w val="0.8617717917378237"/>
          <c:h val="0.82773805448232063"/>
        </c:manualLayout>
      </c:layout>
      <c:scatterChart>
        <c:scatterStyle val="smoothMarker"/>
        <c:varyColors val="0"/>
        <c:ser>
          <c:idx val="1"/>
          <c:order val="0"/>
          <c:tx>
            <c:v>Sensor</c:v>
          </c:tx>
          <c:spPr>
            <a:ln w="19050">
              <a:noFill/>
            </a:ln>
          </c:spPr>
          <c:marker>
            <c:symbol val="square"/>
            <c:size val="7"/>
            <c:spPr>
              <a:noFill/>
              <a:ln w="22225"/>
            </c:spPr>
          </c:marker>
          <c:xVal>
            <c:numRef>
              <c:f>Sheet1!$B$3:$B$18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-35.92</c:v>
                </c:pt>
                <c:pt idx="3">
                  <c:v>-35.92</c:v>
                </c:pt>
                <c:pt idx="4">
                  <c:v>35.92</c:v>
                </c:pt>
                <c:pt idx="5">
                  <c:v>35.92</c:v>
                </c:pt>
                <c:pt idx="6">
                  <c:v>35.92</c:v>
                </c:pt>
                <c:pt idx="7">
                  <c:v>35.92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-35.92</c:v>
                </c:pt>
                <c:pt idx="13">
                  <c:v>-35.92</c:v>
                </c:pt>
                <c:pt idx="14">
                  <c:v>-32.5</c:v>
                </c:pt>
                <c:pt idx="15">
                  <c:v>32.5</c:v>
                </c:pt>
              </c:numCache>
            </c:numRef>
          </c:xVal>
          <c:yVal>
            <c:numRef>
              <c:f>Sheet1!$C$3:$C$18</c:f>
              <c:numCache>
                <c:formatCode>General</c:formatCode>
                <c:ptCount val="16"/>
                <c:pt idx="0">
                  <c:v>-50.8</c:v>
                </c:pt>
                <c:pt idx="1">
                  <c:v>-50.8</c:v>
                </c:pt>
                <c:pt idx="2">
                  <c:v>-35.92</c:v>
                </c:pt>
                <c:pt idx="3">
                  <c:v>-35.92</c:v>
                </c:pt>
                <c:pt idx="4">
                  <c:v>-35.92</c:v>
                </c:pt>
                <c:pt idx="5">
                  <c:v>-35.92</c:v>
                </c:pt>
                <c:pt idx="6">
                  <c:v>35.92</c:v>
                </c:pt>
                <c:pt idx="7">
                  <c:v>35.92</c:v>
                </c:pt>
                <c:pt idx="8">
                  <c:v>50.8</c:v>
                </c:pt>
                <c:pt idx="9">
                  <c:v>50.8</c:v>
                </c:pt>
                <c:pt idx="10">
                  <c:v>50.8</c:v>
                </c:pt>
                <c:pt idx="11">
                  <c:v>50.8</c:v>
                </c:pt>
                <c:pt idx="12">
                  <c:v>35.92</c:v>
                </c:pt>
                <c:pt idx="13">
                  <c:v>35.92</c:v>
                </c:pt>
                <c:pt idx="14">
                  <c:v>0</c:v>
                </c:pt>
                <c:pt idx="1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679-4E12-B2CC-B082E638C444}"/>
            </c:ext>
          </c:extLst>
        </c:ser>
        <c:ser>
          <c:idx val="0"/>
          <c:order val="1"/>
          <c:tx>
            <c:strRef>
              <c:f>Water_3!$A$1</c:f>
              <c:strCache>
                <c:ptCount val="1"/>
                <c:pt idx="0">
                  <c:v>PT_15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6"/>
          </c:marker>
          <c:xVal>
            <c:numRef>
              <c:f>Water_3!$B$3:$B$1008</c:f>
              <c:numCache>
                <c:formatCode>0.00E+00</c:formatCode>
                <c:ptCount val="819"/>
                <c:pt idx="0">
                  <c:v>-8.0299230911000006</c:v>
                </c:pt>
                <c:pt idx="1">
                  <c:v>-20.937403248999999</c:v>
                </c:pt>
                <c:pt idx="2">
                  <c:v>14.785637974</c:v>
                </c:pt>
                <c:pt idx="3">
                  <c:v>11.723166341000001</c:v>
                </c:pt>
                <c:pt idx="4">
                  <c:v>-8.4119543124000007</c:v>
                </c:pt>
                <c:pt idx="5">
                  <c:v>2.0496860998000002</c:v>
                </c:pt>
                <c:pt idx="6">
                  <c:v>-15.351950670000001</c:v>
                </c:pt>
                <c:pt idx="7">
                  <c:v>-45.003955812999997</c:v>
                </c:pt>
                <c:pt idx="8">
                  <c:v>-34.326790440000003</c:v>
                </c:pt>
                <c:pt idx="9">
                  <c:v>-32.261200850999998</c:v>
                </c:pt>
                <c:pt idx="10">
                  <c:v>3.9832719507999998</c:v>
                </c:pt>
                <c:pt idx="11">
                  <c:v>-6.8346897791999996</c:v>
                </c:pt>
                <c:pt idx="12">
                  <c:v>11.37449769</c:v>
                </c:pt>
                <c:pt idx="13">
                  <c:v>-3.5087016977999999</c:v>
                </c:pt>
                <c:pt idx="14">
                  <c:v>-1.4115037673999999</c:v>
                </c:pt>
                <c:pt idx="15">
                  <c:v>23.812222595000001</c:v>
                </c:pt>
                <c:pt idx="16">
                  <c:v>11.157597902999999</c:v>
                </c:pt>
                <c:pt idx="17">
                  <c:v>20.694572754999999</c:v>
                </c:pt>
                <c:pt idx="18">
                  <c:v>11.657364712</c:v>
                </c:pt>
                <c:pt idx="19">
                  <c:v>-43.152505290000001</c:v>
                </c:pt>
                <c:pt idx="20">
                  <c:v>-11.446155899000001</c:v>
                </c:pt>
                <c:pt idx="21">
                  <c:v>-21.939609811</c:v>
                </c:pt>
                <c:pt idx="22">
                  <c:v>-0.26136904153000001</c:v>
                </c:pt>
                <c:pt idx="23">
                  <c:v>5.7513007730999997</c:v>
                </c:pt>
                <c:pt idx="24">
                  <c:v>-27.268729086</c:v>
                </c:pt>
                <c:pt idx="25">
                  <c:v>1.2349661525</c:v>
                </c:pt>
                <c:pt idx="26">
                  <c:v>-1.9603924386</c:v>
                </c:pt>
                <c:pt idx="27">
                  <c:v>8.8362153881999994</c:v>
                </c:pt>
                <c:pt idx="28">
                  <c:v>-10.633550104999999</c:v>
                </c:pt>
                <c:pt idx="29">
                  <c:v>0.13421933900999999</c:v>
                </c:pt>
                <c:pt idx="30">
                  <c:v>19.410446622999999</c:v>
                </c:pt>
                <c:pt idx="31">
                  <c:v>-23.562773811</c:v>
                </c:pt>
                <c:pt idx="32">
                  <c:v>-4.3580218369999999</c:v>
                </c:pt>
                <c:pt idx="33">
                  <c:v>-0.96014286768000001</c:v>
                </c:pt>
                <c:pt idx="34">
                  <c:v>22.012931673000001</c:v>
                </c:pt>
                <c:pt idx="35">
                  <c:v>-7.8601774149999999</c:v>
                </c:pt>
                <c:pt idx="36">
                  <c:v>22.592147982</c:v>
                </c:pt>
                <c:pt idx="37">
                  <c:v>-12.473664846</c:v>
                </c:pt>
                <c:pt idx="38">
                  <c:v>23.55349726</c:v>
                </c:pt>
                <c:pt idx="39">
                  <c:v>10.472026717</c:v>
                </c:pt>
                <c:pt idx="40">
                  <c:v>-8.7968203605999999</c:v>
                </c:pt>
                <c:pt idx="41">
                  <c:v>27.654988770999999</c:v>
                </c:pt>
                <c:pt idx="42">
                  <c:v>1.6272399849000001</c:v>
                </c:pt>
                <c:pt idx="43">
                  <c:v>-13.661099899</c:v>
                </c:pt>
                <c:pt idx="44">
                  <c:v>-9.8151247551999994</c:v>
                </c:pt>
                <c:pt idx="45">
                  <c:v>25.912126988000001</c:v>
                </c:pt>
                <c:pt idx="46">
                  <c:v>-27.724774615000001</c:v>
                </c:pt>
                <c:pt idx="47">
                  <c:v>-25.938182620999999</c:v>
                </c:pt>
                <c:pt idx="48">
                  <c:v>16.156591548000002</c:v>
                </c:pt>
                <c:pt idx="49">
                  <c:v>-2.7169154314999999</c:v>
                </c:pt>
                <c:pt idx="50">
                  <c:v>-27.935391770999999</c:v>
                </c:pt>
                <c:pt idx="51">
                  <c:v>6.9041523852999998</c:v>
                </c:pt>
                <c:pt idx="52">
                  <c:v>-15.165190139</c:v>
                </c:pt>
                <c:pt idx="53">
                  <c:v>-2.0391297353</c:v>
                </c:pt>
                <c:pt idx="54">
                  <c:v>17.872850699000001</c:v>
                </c:pt>
                <c:pt idx="55">
                  <c:v>15.978946919</c:v>
                </c:pt>
                <c:pt idx="56">
                  <c:v>-22.365919937000001</c:v>
                </c:pt>
                <c:pt idx="57">
                  <c:v>4.2311208498999999</c:v>
                </c:pt>
                <c:pt idx="58">
                  <c:v>3.7771940147</c:v>
                </c:pt>
                <c:pt idx="59">
                  <c:v>-30.649736455999999</c:v>
                </c:pt>
                <c:pt idx="60">
                  <c:v>-9.8899091157000001</c:v>
                </c:pt>
                <c:pt idx="61">
                  <c:v>-18.270617438999999</c:v>
                </c:pt>
                <c:pt idx="62">
                  <c:v>-7.5465694611999998</c:v>
                </c:pt>
                <c:pt idx="63">
                  <c:v>7.1239648129999997</c:v>
                </c:pt>
                <c:pt idx="64">
                  <c:v>22.759984715000002</c:v>
                </c:pt>
                <c:pt idx="65">
                  <c:v>2.1793405196000002</c:v>
                </c:pt>
                <c:pt idx="66">
                  <c:v>14.347600296</c:v>
                </c:pt>
                <c:pt idx="67">
                  <c:v>1.0630661561000001</c:v>
                </c:pt>
                <c:pt idx="68">
                  <c:v>25.338125483999999</c:v>
                </c:pt>
                <c:pt idx="69">
                  <c:v>-27.105918208999999</c:v>
                </c:pt>
                <c:pt idx="70">
                  <c:v>-7.7438331620999996</c:v>
                </c:pt>
                <c:pt idx="71">
                  <c:v>25.848351090000001</c:v>
                </c:pt>
                <c:pt idx="72">
                  <c:v>8.7129000428999994</c:v>
                </c:pt>
                <c:pt idx="73">
                  <c:v>-23.239032084000002</c:v>
                </c:pt>
                <c:pt idx="74">
                  <c:v>-12.852896407999999</c:v>
                </c:pt>
                <c:pt idx="75">
                  <c:v>-4.8434395480000001</c:v>
                </c:pt>
                <c:pt idx="76">
                  <c:v>-12.616468623999999</c:v>
                </c:pt>
                <c:pt idx="77">
                  <c:v>-41.718197029999999</c:v>
                </c:pt>
                <c:pt idx="78">
                  <c:v>-21.588095957</c:v>
                </c:pt>
                <c:pt idx="79">
                  <c:v>-15.646665799000001</c:v>
                </c:pt>
                <c:pt idx="80">
                  <c:v>-29.755520968999999</c:v>
                </c:pt>
                <c:pt idx="81">
                  <c:v>-11.657578989999999</c:v>
                </c:pt>
                <c:pt idx="82">
                  <c:v>16.918533392000001</c:v>
                </c:pt>
                <c:pt idx="83">
                  <c:v>20.963069123</c:v>
                </c:pt>
                <c:pt idx="84">
                  <c:v>23.591714209999999</c:v>
                </c:pt>
                <c:pt idx="85">
                  <c:v>-2.8078999428999998</c:v>
                </c:pt>
                <c:pt idx="86">
                  <c:v>15.956244258</c:v>
                </c:pt>
                <c:pt idx="87">
                  <c:v>-26.857933750000001</c:v>
                </c:pt>
                <c:pt idx="88">
                  <c:v>21.327626441</c:v>
                </c:pt>
                <c:pt idx="89">
                  <c:v>1.6780940869000001</c:v>
                </c:pt>
                <c:pt idx="90">
                  <c:v>-20.739647598000001</c:v>
                </c:pt>
                <c:pt idx="91">
                  <c:v>-5.5067862013999997</c:v>
                </c:pt>
                <c:pt idx="92">
                  <c:v>14.642747341</c:v>
                </c:pt>
                <c:pt idx="93">
                  <c:v>19.54075198</c:v>
                </c:pt>
                <c:pt idx="94">
                  <c:v>-36.975096913000002</c:v>
                </c:pt>
                <c:pt idx="95">
                  <c:v>-9.3778066137000007</c:v>
                </c:pt>
                <c:pt idx="96">
                  <c:v>-7.0175021009999998</c:v>
                </c:pt>
                <c:pt idx="97">
                  <c:v>-12.632008734999999</c:v>
                </c:pt>
                <c:pt idx="98">
                  <c:v>6.3077683856000002</c:v>
                </c:pt>
                <c:pt idx="99">
                  <c:v>12.088151069</c:v>
                </c:pt>
                <c:pt idx="100">
                  <c:v>6.6866715796999996</c:v>
                </c:pt>
                <c:pt idx="101">
                  <c:v>-5.0634792234999999</c:v>
                </c:pt>
                <c:pt idx="102">
                  <c:v>-0.82862061347000004</c:v>
                </c:pt>
                <c:pt idx="103">
                  <c:v>15.460184532</c:v>
                </c:pt>
                <c:pt idx="104">
                  <c:v>16.147331849</c:v>
                </c:pt>
                <c:pt idx="105">
                  <c:v>30.336577952999999</c:v>
                </c:pt>
                <c:pt idx="106">
                  <c:v>-24.510523023000001</c:v>
                </c:pt>
                <c:pt idx="107">
                  <c:v>-24.943348808</c:v>
                </c:pt>
                <c:pt idx="108">
                  <c:v>7.5027676925</c:v>
                </c:pt>
                <c:pt idx="109">
                  <c:v>-12.447918766000001</c:v>
                </c:pt>
                <c:pt idx="110">
                  <c:v>-19.549323716</c:v>
                </c:pt>
                <c:pt idx="111">
                  <c:v>5.7923105593999997</c:v>
                </c:pt>
                <c:pt idx="112">
                  <c:v>14.261270536</c:v>
                </c:pt>
                <c:pt idx="113">
                  <c:v>-9.7176849725000007</c:v>
                </c:pt>
                <c:pt idx="114">
                  <c:v>-11.774713364</c:v>
                </c:pt>
                <c:pt idx="115">
                  <c:v>-17.59223828</c:v>
                </c:pt>
                <c:pt idx="116">
                  <c:v>-17.203491777</c:v>
                </c:pt>
                <c:pt idx="117">
                  <c:v>-15.734108878000001</c:v>
                </c:pt>
                <c:pt idx="118">
                  <c:v>-3.6837379441000002</c:v>
                </c:pt>
                <c:pt idx="119">
                  <c:v>8.4418644498000006</c:v>
                </c:pt>
                <c:pt idx="120">
                  <c:v>-30.905040291999999</c:v>
                </c:pt>
                <c:pt idx="121">
                  <c:v>-19.959659866999999</c:v>
                </c:pt>
                <c:pt idx="122">
                  <c:v>22.095838315999998</c:v>
                </c:pt>
                <c:pt idx="123">
                  <c:v>-0.27148434568000002</c:v>
                </c:pt>
                <c:pt idx="124">
                  <c:v>24.097885813000001</c:v>
                </c:pt>
                <c:pt idx="125">
                  <c:v>-28.296745882</c:v>
                </c:pt>
                <c:pt idx="126">
                  <c:v>-2.1663907211</c:v>
                </c:pt>
                <c:pt idx="127">
                  <c:v>-21.837729553999999</c:v>
                </c:pt>
                <c:pt idx="128">
                  <c:v>5.0836551527999996</c:v>
                </c:pt>
                <c:pt idx="129">
                  <c:v>9.3455330645999997</c:v>
                </c:pt>
                <c:pt idx="130">
                  <c:v>-17.811584712999998</c:v>
                </c:pt>
                <c:pt idx="131">
                  <c:v>-15.59991256</c:v>
                </c:pt>
                <c:pt idx="132">
                  <c:v>6.5791017094999997</c:v>
                </c:pt>
                <c:pt idx="133">
                  <c:v>-4.6370569005000002</c:v>
                </c:pt>
                <c:pt idx="134">
                  <c:v>-9.1419676557000003</c:v>
                </c:pt>
                <c:pt idx="135">
                  <c:v>26.252935821000001</c:v>
                </c:pt>
                <c:pt idx="136">
                  <c:v>30.162664410000001</c:v>
                </c:pt>
                <c:pt idx="137">
                  <c:v>13.018340213</c:v>
                </c:pt>
                <c:pt idx="138">
                  <c:v>-11.680258195</c:v>
                </c:pt>
                <c:pt idx="139">
                  <c:v>25.909637806999999</c:v>
                </c:pt>
                <c:pt idx="140">
                  <c:v>-26.930317661</c:v>
                </c:pt>
                <c:pt idx="141">
                  <c:v>-11.714933298</c:v>
                </c:pt>
                <c:pt idx="142">
                  <c:v>-1.9707403545</c:v>
                </c:pt>
                <c:pt idx="143">
                  <c:v>-1.1116976679999999</c:v>
                </c:pt>
                <c:pt idx="144">
                  <c:v>-4.5548282880000004</c:v>
                </c:pt>
                <c:pt idx="145">
                  <c:v>21.097967090000001</c:v>
                </c:pt>
                <c:pt idx="146">
                  <c:v>12.625511742</c:v>
                </c:pt>
                <c:pt idx="147">
                  <c:v>6.0872005804000002</c:v>
                </c:pt>
                <c:pt idx="148">
                  <c:v>8.5448352485000001</c:v>
                </c:pt>
                <c:pt idx="149">
                  <c:v>-22.304900500999999</c:v>
                </c:pt>
                <c:pt idx="150">
                  <c:v>14.399208152</c:v>
                </c:pt>
                <c:pt idx="151">
                  <c:v>-18.266765146000001</c:v>
                </c:pt>
                <c:pt idx="152">
                  <c:v>11.719048137</c:v>
                </c:pt>
                <c:pt idx="153">
                  <c:v>4.9626029485999998</c:v>
                </c:pt>
                <c:pt idx="154">
                  <c:v>11.679923289</c:v>
                </c:pt>
                <c:pt idx="155">
                  <c:v>8.8709677924000001</c:v>
                </c:pt>
                <c:pt idx="156">
                  <c:v>20.831701569</c:v>
                </c:pt>
                <c:pt idx="157">
                  <c:v>14.476902302999999</c:v>
                </c:pt>
                <c:pt idx="158">
                  <c:v>-6.2822584560000001</c:v>
                </c:pt>
                <c:pt idx="159">
                  <c:v>19.282356874000001</c:v>
                </c:pt>
                <c:pt idx="160">
                  <c:v>-4.0928386117000004</c:v>
                </c:pt>
                <c:pt idx="161">
                  <c:v>-13.475756011</c:v>
                </c:pt>
                <c:pt idx="162">
                  <c:v>6.4049777186999997</c:v>
                </c:pt>
                <c:pt idx="163">
                  <c:v>30.419776451000001</c:v>
                </c:pt>
                <c:pt idx="164">
                  <c:v>13.629773822000001</c:v>
                </c:pt>
                <c:pt idx="165">
                  <c:v>3.4739580311</c:v>
                </c:pt>
                <c:pt idx="166">
                  <c:v>-10.639789692000001</c:v>
                </c:pt>
                <c:pt idx="167">
                  <c:v>-8.5234110724000001</c:v>
                </c:pt>
                <c:pt idx="168">
                  <c:v>-27.474570420999999</c:v>
                </c:pt>
                <c:pt idx="169">
                  <c:v>-25.455221466000001</c:v>
                </c:pt>
                <c:pt idx="170">
                  <c:v>22.925858570999999</c:v>
                </c:pt>
                <c:pt idx="171">
                  <c:v>16.096234108000001</c:v>
                </c:pt>
                <c:pt idx="172">
                  <c:v>-23.456469947999999</c:v>
                </c:pt>
                <c:pt idx="173">
                  <c:v>28.636729566</c:v>
                </c:pt>
                <c:pt idx="174">
                  <c:v>-3.9504817655000002</c:v>
                </c:pt>
                <c:pt idx="175">
                  <c:v>13.333363117999999</c:v>
                </c:pt>
                <c:pt idx="176">
                  <c:v>-32.773963344999999</c:v>
                </c:pt>
                <c:pt idx="177">
                  <c:v>-6.684964592</c:v>
                </c:pt>
                <c:pt idx="178">
                  <c:v>-25.390471223999999</c:v>
                </c:pt>
                <c:pt idx="179">
                  <c:v>-28.876433170999999</c:v>
                </c:pt>
                <c:pt idx="180">
                  <c:v>5.3374287597999999</c:v>
                </c:pt>
                <c:pt idx="181">
                  <c:v>5.3939130785999998</c:v>
                </c:pt>
                <c:pt idx="182">
                  <c:v>-9.9876936928000006</c:v>
                </c:pt>
                <c:pt idx="183">
                  <c:v>-24.141478111000001</c:v>
                </c:pt>
                <c:pt idx="184">
                  <c:v>4.3115386736000003</c:v>
                </c:pt>
                <c:pt idx="185">
                  <c:v>11.281599618</c:v>
                </c:pt>
                <c:pt idx="186">
                  <c:v>-18.686353345000001</c:v>
                </c:pt>
                <c:pt idx="187">
                  <c:v>-13.960715110000001</c:v>
                </c:pt>
                <c:pt idx="188">
                  <c:v>-14.323559381999999</c:v>
                </c:pt>
                <c:pt idx="189">
                  <c:v>-20.098655147999999</c:v>
                </c:pt>
                <c:pt idx="190">
                  <c:v>33.861751665</c:v>
                </c:pt>
                <c:pt idx="191">
                  <c:v>7.4583046413999998</c:v>
                </c:pt>
                <c:pt idx="192">
                  <c:v>-24.613969572999999</c:v>
                </c:pt>
                <c:pt idx="193">
                  <c:v>-6.2056302827999996</c:v>
                </c:pt>
                <c:pt idx="194">
                  <c:v>8.5415445686999991</c:v>
                </c:pt>
                <c:pt idx="195">
                  <c:v>-15.300795053</c:v>
                </c:pt>
                <c:pt idx="196">
                  <c:v>9.2295600722</c:v>
                </c:pt>
                <c:pt idx="197">
                  <c:v>-5.5702549909999997</c:v>
                </c:pt>
                <c:pt idx="198" formatCode="General">
                  <c:v>-9.1334122048000008</c:v>
                </c:pt>
                <c:pt idx="199" formatCode="General">
                  <c:v>24.081785755999999</c:v>
                </c:pt>
                <c:pt idx="200" formatCode="General">
                  <c:v>-7.8186000467000003</c:v>
                </c:pt>
                <c:pt idx="201" formatCode="General">
                  <c:v>-15.288317037000001</c:v>
                </c:pt>
                <c:pt idx="202" formatCode="General">
                  <c:v>8.3481543584000004</c:v>
                </c:pt>
                <c:pt idx="203" formatCode="General">
                  <c:v>-12.928718371</c:v>
                </c:pt>
                <c:pt idx="204" formatCode="General">
                  <c:v>6.0015171906000004</c:v>
                </c:pt>
                <c:pt idx="205" formatCode="General">
                  <c:v>27.740716501000001</c:v>
                </c:pt>
                <c:pt idx="206" formatCode="General">
                  <c:v>13.542821198</c:v>
                </c:pt>
                <c:pt idx="207" formatCode="General">
                  <c:v>20.409300378000001</c:v>
                </c:pt>
                <c:pt idx="208" formatCode="General">
                  <c:v>13.199590820999999</c:v>
                </c:pt>
                <c:pt idx="209" formatCode="General">
                  <c:v>3.6893034084999998</c:v>
                </c:pt>
                <c:pt idx="210" formatCode="General">
                  <c:v>-6.6028640966000003</c:v>
                </c:pt>
                <c:pt idx="211" formatCode="General">
                  <c:v>12.325796497000001</c:v>
                </c:pt>
                <c:pt idx="212" formatCode="General">
                  <c:v>20.799612576000001</c:v>
                </c:pt>
                <c:pt idx="213" formatCode="General">
                  <c:v>15.886427887</c:v>
                </c:pt>
                <c:pt idx="214" formatCode="General">
                  <c:v>11.813916991999999</c:v>
                </c:pt>
                <c:pt idx="215" formatCode="General">
                  <c:v>-3.4718365536000002</c:v>
                </c:pt>
                <c:pt idx="216" formatCode="General">
                  <c:v>18.960794308000001</c:v>
                </c:pt>
                <c:pt idx="217" formatCode="General">
                  <c:v>19.890867225000001</c:v>
                </c:pt>
                <c:pt idx="218" formatCode="General">
                  <c:v>-17.566992818999999</c:v>
                </c:pt>
                <c:pt idx="219" formatCode="General">
                  <c:v>6.8884269038000001</c:v>
                </c:pt>
                <c:pt idx="220" formatCode="General">
                  <c:v>13.714112295</c:v>
                </c:pt>
                <c:pt idx="221" formatCode="General">
                  <c:v>-1.1487268718999999</c:v>
                </c:pt>
                <c:pt idx="222" formatCode="General">
                  <c:v>-24.927123772000002</c:v>
                </c:pt>
                <c:pt idx="223" formatCode="General">
                  <c:v>-6.6784440571000001</c:v>
                </c:pt>
                <c:pt idx="224" formatCode="General">
                  <c:v>-18.534182316999999</c:v>
                </c:pt>
                <c:pt idx="225" formatCode="General">
                  <c:v>13.19402728</c:v>
                </c:pt>
                <c:pt idx="226" formatCode="General">
                  <c:v>18.792965013</c:v>
                </c:pt>
                <c:pt idx="227" formatCode="General">
                  <c:v>-10.412267069</c:v>
                </c:pt>
                <c:pt idx="228" formatCode="General">
                  <c:v>-20.820202111</c:v>
                </c:pt>
                <c:pt idx="229" formatCode="General">
                  <c:v>-15.543328293</c:v>
                </c:pt>
                <c:pt idx="230" formatCode="General">
                  <c:v>-6.5675704008000002</c:v>
                </c:pt>
                <c:pt idx="231" formatCode="General">
                  <c:v>-27.103815144999999</c:v>
                </c:pt>
                <c:pt idx="232" formatCode="General">
                  <c:v>-32.196763556999997</c:v>
                </c:pt>
                <c:pt idx="233" formatCode="General">
                  <c:v>-9.7936103508999999</c:v>
                </c:pt>
                <c:pt idx="234" formatCode="General">
                  <c:v>-24.683809863</c:v>
                </c:pt>
                <c:pt idx="235" formatCode="General">
                  <c:v>-18.339660665</c:v>
                </c:pt>
                <c:pt idx="236" formatCode="General">
                  <c:v>-24.391272641</c:v>
                </c:pt>
                <c:pt idx="237" formatCode="General">
                  <c:v>-12.520909801</c:v>
                </c:pt>
                <c:pt idx="238" formatCode="General">
                  <c:v>-21.936495337</c:v>
                </c:pt>
                <c:pt idx="239" formatCode="General">
                  <c:v>-20.247785085</c:v>
                </c:pt>
                <c:pt idx="240" formatCode="General">
                  <c:v>-34.659460752999998</c:v>
                </c:pt>
                <c:pt idx="241" formatCode="General">
                  <c:v>12.843510028000001</c:v>
                </c:pt>
                <c:pt idx="242" formatCode="General">
                  <c:v>27.277975010999999</c:v>
                </c:pt>
                <c:pt idx="243" formatCode="General">
                  <c:v>12.095480891999999</c:v>
                </c:pt>
                <c:pt idx="244" formatCode="General">
                  <c:v>22.924036065999999</c:v>
                </c:pt>
                <c:pt idx="245" formatCode="General">
                  <c:v>-7.6183675917000002</c:v>
                </c:pt>
                <c:pt idx="246" formatCode="General">
                  <c:v>-9.2377576784999995</c:v>
                </c:pt>
                <c:pt idx="247" formatCode="General">
                  <c:v>-0.96617732064999995</c:v>
                </c:pt>
                <c:pt idx="248" formatCode="General">
                  <c:v>-17.277691378</c:v>
                </c:pt>
                <c:pt idx="249" formatCode="General">
                  <c:v>-10.314523940999999</c:v>
                </c:pt>
                <c:pt idx="250" formatCode="General">
                  <c:v>-7.7288015738000002</c:v>
                </c:pt>
                <c:pt idx="251" formatCode="General">
                  <c:v>8.6393064067999994</c:v>
                </c:pt>
                <c:pt idx="252" formatCode="General">
                  <c:v>-23.040229220000001</c:v>
                </c:pt>
                <c:pt idx="253" formatCode="General">
                  <c:v>-15.040931794</c:v>
                </c:pt>
                <c:pt idx="254" formatCode="General">
                  <c:v>4.9867761097000001</c:v>
                </c:pt>
                <c:pt idx="255" formatCode="General">
                  <c:v>18.428953755999999</c:v>
                </c:pt>
                <c:pt idx="256" formatCode="General">
                  <c:v>41.181520943000002</c:v>
                </c:pt>
                <c:pt idx="257" formatCode="General">
                  <c:v>19.111964347000001</c:v>
                </c:pt>
                <c:pt idx="258" formatCode="General">
                  <c:v>-34.974270300000001</c:v>
                </c:pt>
                <c:pt idx="259" formatCode="General">
                  <c:v>26.543970825999999</c:v>
                </c:pt>
                <c:pt idx="260" formatCode="General">
                  <c:v>14.381071414000001</c:v>
                </c:pt>
                <c:pt idx="261" formatCode="General">
                  <c:v>18.860001690000001</c:v>
                </c:pt>
                <c:pt idx="262" formatCode="General">
                  <c:v>-15.021204598000001</c:v>
                </c:pt>
                <c:pt idx="263" formatCode="General">
                  <c:v>17.994095784999999</c:v>
                </c:pt>
                <c:pt idx="264" formatCode="General">
                  <c:v>-33.955424807999997</c:v>
                </c:pt>
                <c:pt idx="265" formatCode="General">
                  <c:v>-20.024446251000001</c:v>
                </c:pt>
                <c:pt idx="266" formatCode="General">
                  <c:v>-15.676925291</c:v>
                </c:pt>
                <c:pt idx="267" formatCode="General">
                  <c:v>-22.374842966999999</c:v>
                </c:pt>
                <c:pt idx="268" formatCode="General">
                  <c:v>-16.008578673999999</c:v>
                </c:pt>
                <c:pt idx="269" formatCode="General">
                  <c:v>-15.636542796000001</c:v>
                </c:pt>
                <c:pt idx="270" formatCode="General">
                  <c:v>-5.6517589087999998</c:v>
                </c:pt>
                <c:pt idx="271" formatCode="General">
                  <c:v>-3.7534547061999999</c:v>
                </c:pt>
                <c:pt idx="272" formatCode="General">
                  <c:v>21.337347003000001</c:v>
                </c:pt>
                <c:pt idx="273" formatCode="General">
                  <c:v>0.45508951397000003</c:v>
                </c:pt>
                <c:pt idx="274" formatCode="General">
                  <c:v>-22.390651708</c:v>
                </c:pt>
                <c:pt idx="275" formatCode="General">
                  <c:v>9.8828332682000006</c:v>
                </c:pt>
                <c:pt idx="276" formatCode="General">
                  <c:v>-3.3510017142000001</c:v>
                </c:pt>
                <c:pt idx="277" formatCode="General">
                  <c:v>-2.6453983644000001</c:v>
                </c:pt>
                <c:pt idx="278" formatCode="General">
                  <c:v>-20.506138508999999</c:v>
                </c:pt>
                <c:pt idx="279" formatCode="General">
                  <c:v>-4.7977282548</c:v>
                </c:pt>
                <c:pt idx="280" formatCode="General">
                  <c:v>7.5334473051000002</c:v>
                </c:pt>
                <c:pt idx="281" formatCode="General">
                  <c:v>7.1478215325000001</c:v>
                </c:pt>
                <c:pt idx="282" formatCode="General">
                  <c:v>-26.690980930999999</c:v>
                </c:pt>
                <c:pt idx="283" formatCode="General">
                  <c:v>-24.132307063999999</c:v>
                </c:pt>
                <c:pt idx="284" formatCode="General">
                  <c:v>-9.9513800573999998</c:v>
                </c:pt>
                <c:pt idx="285" formatCode="General">
                  <c:v>-13.278188649000001</c:v>
                </c:pt>
                <c:pt idx="286" formatCode="General">
                  <c:v>-11.27040569</c:v>
                </c:pt>
                <c:pt idx="287" formatCode="General">
                  <c:v>-14.833075905999999</c:v>
                </c:pt>
                <c:pt idx="288" formatCode="General">
                  <c:v>-2.0884334947999998</c:v>
                </c:pt>
                <c:pt idx="289" formatCode="General">
                  <c:v>0.62129358248</c:v>
                </c:pt>
                <c:pt idx="290" formatCode="General">
                  <c:v>27.257952912</c:v>
                </c:pt>
                <c:pt idx="291" formatCode="General">
                  <c:v>-21.773748482999999</c:v>
                </c:pt>
                <c:pt idx="292" formatCode="General">
                  <c:v>-10.843998904999999</c:v>
                </c:pt>
                <c:pt idx="293" formatCode="General">
                  <c:v>22.468632929999998</c:v>
                </c:pt>
                <c:pt idx="294" formatCode="General">
                  <c:v>4.1769968395000001</c:v>
                </c:pt>
                <c:pt idx="295" formatCode="General">
                  <c:v>-9.4087837924999995</c:v>
                </c:pt>
                <c:pt idx="296" formatCode="General">
                  <c:v>-0.65622176278</c:v>
                </c:pt>
                <c:pt idx="297" formatCode="General">
                  <c:v>22.238288522000001</c:v>
                </c:pt>
                <c:pt idx="298" formatCode="General">
                  <c:v>28.096778765</c:v>
                </c:pt>
                <c:pt idx="299" formatCode="General">
                  <c:v>-4.7654909042</c:v>
                </c:pt>
                <c:pt idx="300" formatCode="General">
                  <c:v>-16.548814486000001</c:v>
                </c:pt>
                <c:pt idx="301" formatCode="General">
                  <c:v>18.599005748</c:v>
                </c:pt>
                <c:pt idx="302" formatCode="General">
                  <c:v>12.032334536</c:v>
                </c:pt>
                <c:pt idx="303" formatCode="General">
                  <c:v>-12.496795914</c:v>
                </c:pt>
                <c:pt idx="304" formatCode="General">
                  <c:v>4.5776726365</c:v>
                </c:pt>
                <c:pt idx="305" formatCode="General">
                  <c:v>9.8858492296999998</c:v>
                </c:pt>
                <c:pt idx="306" formatCode="General">
                  <c:v>-20.071804653000001</c:v>
                </c:pt>
                <c:pt idx="307" formatCode="General">
                  <c:v>-11.027078247</c:v>
                </c:pt>
                <c:pt idx="308" formatCode="General">
                  <c:v>-3.9277233342</c:v>
                </c:pt>
                <c:pt idx="309" formatCode="General">
                  <c:v>-18.779387265</c:v>
                </c:pt>
                <c:pt idx="310" formatCode="General">
                  <c:v>23.117349657999998</c:v>
                </c:pt>
                <c:pt idx="311" formatCode="General">
                  <c:v>5.0067234973000003</c:v>
                </c:pt>
                <c:pt idx="312" formatCode="General">
                  <c:v>15.328307518000001</c:v>
                </c:pt>
                <c:pt idx="313" formatCode="General">
                  <c:v>-16.762221108999999</c:v>
                </c:pt>
                <c:pt idx="314" formatCode="General">
                  <c:v>8.3216972852000008</c:v>
                </c:pt>
                <c:pt idx="315" formatCode="General">
                  <c:v>20.365600001000001</c:v>
                </c:pt>
                <c:pt idx="316" formatCode="General">
                  <c:v>22.062888213000001</c:v>
                </c:pt>
                <c:pt idx="317" formatCode="General">
                  <c:v>-33.382894233999998</c:v>
                </c:pt>
                <c:pt idx="318" formatCode="General">
                  <c:v>-23.031500083000001</c:v>
                </c:pt>
                <c:pt idx="319" formatCode="General">
                  <c:v>-5.2750441800000001</c:v>
                </c:pt>
                <c:pt idx="320" formatCode="General">
                  <c:v>-19.120380662999999</c:v>
                </c:pt>
                <c:pt idx="321" formatCode="General">
                  <c:v>-11.70094067</c:v>
                </c:pt>
                <c:pt idx="322" formatCode="General">
                  <c:v>-27.195920441999998</c:v>
                </c:pt>
                <c:pt idx="323" formatCode="General">
                  <c:v>21.937609776999999</c:v>
                </c:pt>
                <c:pt idx="324" formatCode="General">
                  <c:v>-15.198878638</c:v>
                </c:pt>
                <c:pt idx="325" formatCode="General">
                  <c:v>5.6689625695999997</c:v>
                </c:pt>
                <c:pt idx="326" formatCode="General">
                  <c:v>-4.7589317026</c:v>
                </c:pt>
                <c:pt idx="327" formatCode="General">
                  <c:v>17.772780101999999</c:v>
                </c:pt>
                <c:pt idx="328" formatCode="General">
                  <c:v>-20.162254169000001</c:v>
                </c:pt>
                <c:pt idx="329" formatCode="General">
                  <c:v>-20.579110589999999</c:v>
                </c:pt>
                <c:pt idx="330" formatCode="General">
                  <c:v>7.0930690586000003</c:v>
                </c:pt>
                <c:pt idx="331" formatCode="General">
                  <c:v>2.8869106430000002</c:v>
                </c:pt>
                <c:pt idx="332" formatCode="General">
                  <c:v>-22.466557508000001</c:v>
                </c:pt>
                <c:pt idx="333" formatCode="General">
                  <c:v>-1.7516065362999999E-2</c:v>
                </c:pt>
                <c:pt idx="334" formatCode="General">
                  <c:v>19.379719561999998</c:v>
                </c:pt>
                <c:pt idx="335" formatCode="General">
                  <c:v>-5.1585331738000004</c:v>
                </c:pt>
                <c:pt idx="336" formatCode="General">
                  <c:v>-10.904428947</c:v>
                </c:pt>
                <c:pt idx="337" formatCode="General">
                  <c:v>8.4001371066000008</c:v>
                </c:pt>
                <c:pt idx="338" formatCode="General">
                  <c:v>9.6465298672999999</c:v>
                </c:pt>
                <c:pt idx="339" formatCode="General">
                  <c:v>25.782661786999999</c:v>
                </c:pt>
                <c:pt idx="340" formatCode="General">
                  <c:v>5.5785783033999996</c:v>
                </c:pt>
                <c:pt idx="341" formatCode="General">
                  <c:v>-21.566932738999999</c:v>
                </c:pt>
                <c:pt idx="342" formatCode="General">
                  <c:v>-14.533637344000001</c:v>
                </c:pt>
                <c:pt idx="343" formatCode="General">
                  <c:v>30.924148896999998</c:v>
                </c:pt>
                <c:pt idx="344" formatCode="General">
                  <c:v>-8.8457442467000007</c:v>
                </c:pt>
                <c:pt idx="345" formatCode="General">
                  <c:v>15.044839446999999</c:v>
                </c:pt>
                <c:pt idx="346" formatCode="General">
                  <c:v>22.741988008</c:v>
                </c:pt>
                <c:pt idx="347" formatCode="General">
                  <c:v>-7.9878629874999998</c:v>
                </c:pt>
                <c:pt idx="348" formatCode="General">
                  <c:v>9.7447949665000007</c:v>
                </c:pt>
                <c:pt idx="349" formatCode="General">
                  <c:v>4.7692709079000002</c:v>
                </c:pt>
                <c:pt idx="350" formatCode="General">
                  <c:v>28.547943152999999</c:v>
                </c:pt>
                <c:pt idx="351" formatCode="General">
                  <c:v>-0.63678976816999999</c:v>
                </c:pt>
                <c:pt idx="352" formatCode="General">
                  <c:v>9.5267671070999995</c:v>
                </c:pt>
                <c:pt idx="353" formatCode="General">
                  <c:v>-31.912441614999999</c:v>
                </c:pt>
                <c:pt idx="354" formatCode="General">
                  <c:v>15.998681596000001</c:v>
                </c:pt>
                <c:pt idx="355" formatCode="General">
                  <c:v>-24.661936198999999</c:v>
                </c:pt>
                <c:pt idx="356" formatCode="General">
                  <c:v>-13.593938636000001</c:v>
                </c:pt>
                <c:pt idx="357" formatCode="General">
                  <c:v>-7.1747656393000003</c:v>
                </c:pt>
                <c:pt idx="358" formatCode="General">
                  <c:v>15.499274225000001</c:v>
                </c:pt>
                <c:pt idx="359" formatCode="General">
                  <c:v>32.045746299999998</c:v>
                </c:pt>
                <c:pt idx="360" formatCode="General">
                  <c:v>5.5793217647000004</c:v>
                </c:pt>
                <c:pt idx="361" formatCode="General">
                  <c:v>-24.657367334</c:v>
                </c:pt>
                <c:pt idx="362" formatCode="General">
                  <c:v>11.889307891</c:v>
                </c:pt>
                <c:pt idx="363" formatCode="General">
                  <c:v>16.883079631000001</c:v>
                </c:pt>
                <c:pt idx="364" formatCode="General">
                  <c:v>-25.119178995999999</c:v>
                </c:pt>
                <c:pt idx="365" formatCode="General">
                  <c:v>14.04801868</c:v>
                </c:pt>
                <c:pt idx="366" formatCode="General">
                  <c:v>-2.0754890644000001</c:v>
                </c:pt>
                <c:pt idx="367" formatCode="General">
                  <c:v>22.457804701000001</c:v>
                </c:pt>
                <c:pt idx="368" formatCode="General">
                  <c:v>-31.152237669000002</c:v>
                </c:pt>
                <c:pt idx="369" formatCode="General">
                  <c:v>-21.159389495999999</c:v>
                </c:pt>
                <c:pt idx="370" formatCode="General">
                  <c:v>-9.6710394560000008</c:v>
                </c:pt>
                <c:pt idx="371" formatCode="General">
                  <c:v>-16.394971290000001</c:v>
                </c:pt>
                <c:pt idx="372" formatCode="General">
                  <c:v>9.1300531996000007</c:v>
                </c:pt>
                <c:pt idx="373" formatCode="General">
                  <c:v>-12.483898988</c:v>
                </c:pt>
                <c:pt idx="374" formatCode="General">
                  <c:v>-24.758317624</c:v>
                </c:pt>
                <c:pt idx="375" formatCode="General">
                  <c:v>3.8396548940000002</c:v>
                </c:pt>
                <c:pt idx="376" formatCode="General">
                  <c:v>-14.191491108999999</c:v>
                </c:pt>
                <c:pt idx="377" formatCode="General">
                  <c:v>16.828794549000001</c:v>
                </c:pt>
                <c:pt idx="378" formatCode="General">
                  <c:v>-25.690896185</c:v>
                </c:pt>
                <c:pt idx="379" formatCode="General">
                  <c:v>-19.859200770000001</c:v>
                </c:pt>
                <c:pt idx="380" formatCode="General">
                  <c:v>24.108882349999998</c:v>
                </c:pt>
                <c:pt idx="381" formatCode="General">
                  <c:v>-26.840138030999999</c:v>
                </c:pt>
                <c:pt idx="382" formatCode="General">
                  <c:v>12.528702335</c:v>
                </c:pt>
                <c:pt idx="383" formatCode="General">
                  <c:v>25.005732451</c:v>
                </c:pt>
                <c:pt idx="384" formatCode="General">
                  <c:v>17.887848471000002</c:v>
                </c:pt>
                <c:pt idx="385" formatCode="General">
                  <c:v>34.902259202000003</c:v>
                </c:pt>
                <c:pt idx="386" formatCode="General">
                  <c:v>-22.081104308</c:v>
                </c:pt>
                <c:pt idx="387" formatCode="General">
                  <c:v>21.147629845000001</c:v>
                </c:pt>
                <c:pt idx="388" formatCode="General">
                  <c:v>5.7487172468000001</c:v>
                </c:pt>
                <c:pt idx="389" formatCode="General">
                  <c:v>-27.885354859</c:v>
                </c:pt>
                <c:pt idx="390" formatCode="General">
                  <c:v>-27.597204560000002</c:v>
                </c:pt>
                <c:pt idx="391" formatCode="General">
                  <c:v>-15.012333246000001</c:v>
                </c:pt>
                <c:pt idx="392" formatCode="General">
                  <c:v>-27.662356918</c:v>
                </c:pt>
                <c:pt idx="393" formatCode="General">
                  <c:v>10.077494422999999</c:v>
                </c:pt>
                <c:pt idx="394" formatCode="General">
                  <c:v>14.452810624</c:v>
                </c:pt>
                <c:pt idx="395" formatCode="General">
                  <c:v>-16.564687593999999</c:v>
                </c:pt>
                <c:pt idx="396" formatCode="General">
                  <c:v>-11.836175599000001</c:v>
                </c:pt>
                <c:pt idx="397" formatCode="General">
                  <c:v>-6.8544296758999996</c:v>
                </c:pt>
                <c:pt idx="398" formatCode="General">
                  <c:v>-14.553945259000001</c:v>
                </c:pt>
                <c:pt idx="399" formatCode="General">
                  <c:v>11.656322450999999</c:v>
                </c:pt>
                <c:pt idx="400" formatCode="General">
                  <c:v>-5.6497487460000002</c:v>
                </c:pt>
                <c:pt idx="401" formatCode="General">
                  <c:v>9.8496895902000006</c:v>
                </c:pt>
                <c:pt idx="402" formatCode="General">
                  <c:v>-15.600397871</c:v>
                </c:pt>
                <c:pt idx="403" formatCode="General">
                  <c:v>23.317676536</c:v>
                </c:pt>
                <c:pt idx="404" formatCode="General">
                  <c:v>-29.235770848000001</c:v>
                </c:pt>
                <c:pt idx="405" formatCode="General">
                  <c:v>8.4553537196999997</c:v>
                </c:pt>
                <c:pt idx="406" formatCode="General">
                  <c:v>-22.089714441999998</c:v>
                </c:pt>
                <c:pt idx="407" formatCode="General">
                  <c:v>0.35548115940000002</c:v>
                </c:pt>
                <c:pt idx="408" formatCode="General">
                  <c:v>15.668807363999999</c:v>
                </c:pt>
                <c:pt idx="409" formatCode="General">
                  <c:v>-9.2325715030000008</c:v>
                </c:pt>
                <c:pt idx="410" formatCode="General">
                  <c:v>21.004132001999999</c:v>
                </c:pt>
                <c:pt idx="411" formatCode="General">
                  <c:v>9.1355969141000006</c:v>
                </c:pt>
                <c:pt idx="412" formatCode="General">
                  <c:v>-20.024958675000001</c:v>
                </c:pt>
                <c:pt idx="413" formatCode="General">
                  <c:v>-1.0870465576999999</c:v>
                </c:pt>
                <c:pt idx="414" formatCode="General">
                  <c:v>11.250750863</c:v>
                </c:pt>
                <c:pt idx="415" formatCode="General">
                  <c:v>10.673268924</c:v>
                </c:pt>
                <c:pt idx="416" formatCode="General">
                  <c:v>-5.2654987140999996</c:v>
                </c:pt>
                <c:pt idx="417" formatCode="General">
                  <c:v>12.2702828</c:v>
                </c:pt>
                <c:pt idx="418" formatCode="General">
                  <c:v>-18.149677102999998</c:v>
                </c:pt>
                <c:pt idx="419" formatCode="General">
                  <c:v>11.154137355</c:v>
                </c:pt>
                <c:pt idx="420" formatCode="General">
                  <c:v>-21.645702626999999</c:v>
                </c:pt>
                <c:pt idx="421" formatCode="General">
                  <c:v>-25.030476041</c:v>
                </c:pt>
                <c:pt idx="422" formatCode="General">
                  <c:v>3.6072654542000002</c:v>
                </c:pt>
                <c:pt idx="423" formatCode="General">
                  <c:v>-16.459603446999999</c:v>
                </c:pt>
                <c:pt idx="424" formatCode="General">
                  <c:v>17.603763197999999</c:v>
                </c:pt>
                <c:pt idx="425" formatCode="General">
                  <c:v>11.781312284</c:v>
                </c:pt>
                <c:pt idx="426" formatCode="General">
                  <c:v>-16.757552261000001</c:v>
                </c:pt>
                <c:pt idx="427" formatCode="General">
                  <c:v>-20.266444363000002</c:v>
                </c:pt>
                <c:pt idx="428" formatCode="General">
                  <c:v>-46.471433015999999</c:v>
                </c:pt>
                <c:pt idx="429" formatCode="General">
                  <c:v>5.1285874944999996</c:v>
                </c:pt>
                <c:pt idx="430" formatCode="General">
                  <c:v>9.7098369862999991</c:v>
                </c:pt>
                <c:pt idx="431" formatCode="General">
                  <c:v>-7.6300867524999996</c:v>
                </c:pt>
                <c:pt idx="432" formatCode="General">
                  <c:v>3.9541759734999999</c:v>
                </c:pt>
                <c:pt idx="433" formatCode="General">
                  <c:v>-18.412768299</c:v>
                </c:pt>
                <c:pt idx="434" formatCode="General">
                  <c:v>6.5084689732000003</c:v>
                </c:pt>
                <c:pt idx="435" formatCode="General">
                  <c:v>8.1750670751999994</c:v>
                </c:pt>
                <c:pt idx="436" formatCode="General">
                  <c:v>6.7452269715000002</c:v>
                </c:pt>
                <c:pt idx="437" formatCode="General">
                  <c:v>-11.336597165000001</c:v>
                </c:pt>
                <c:pt idx="438" formatCode="General">
                  <c:v>4.9485287570000001</c:v>
                </c:pt>
                <c:pt idx="439" formatCode="General">
                  <c:v>8.1632567071000004</c:v>
                </c:pt>
                <c:pt idx="440" formatCode="General">
                  <c:v>2.8021507554</c:v>
                </c:pt>
                <c:pt idx="441" formatCode="General">
                  <c:v>-28.686143198</c:v>
                </c:pt>
                <c:pt idx="442" formatCode="General">
                  <c:v>-15.46609993</c:v>
                </c:pt>
                <c:pt idx="443" formatCode="General">
                  <c:v>14.039129668999999</c:v>
                </c:pt>
                <c:pt idx="444" formatCode="General">
                  <c:v>-12.244437654</c:v>
                </c:pt>
                <c:pt idx="445" formatCode="General">
                  <c:v>-25.061131388</c:v>
                </c:pt>
                <c:pt idx="446" formatCode="General">
                  <c:v>5.1613442366999998</c:v>
                </c:pt>
                <c:pt idx="447" formatCode="General">
                  <c:v>-15.192747263999999</c:v>
                </c:pt>
                <c:pt idx="448" formatCode="General">
                  <c:v>-9.5933544348000002</c:v>
                </c:pt>
                <c:pt idx="449" formatCode="General">
                  <c:v>19.696225189</c:v>
                </c:pt>
                <c:pt idx="450" formatCode="General">
                  <c:v>8.6525310587999993</c:v>
                </c:pt>
                <c:pt idx="451" formatCode="General">
                  <c:v>-15.505627695999999</c:v>
                </c:pt>
                <c:pt idx="452" formatCode="General">
                  <c:v>-24.317047931000001</c:v>
                </c:pt>
                <c:pt idx="453" formatCode="General">
                  <c:v>6.6894292657000003</c:v>
                </c:pt>
                <c:pt idx="454" formatCode="General">
                  <c:v>-7.3569257792</c:v>
                </c:pt>
                <c:pt idx="455" formatCode="General">
                  <c:v>15.900459226000001</c:v>
                </c:pt>
                <c:pt idx="456" formatCode="General">
                  <c:v>-6.4815298272000001</c:v>
                </c:pt>
                <c:pt idx="457" formatCode="General">
                  <c:v>11.181012793000001</c:v>
                </c:pt>
                <c:pt idx="458" formatCode="General">
                  <c:v>-3.6450162378000002</c:v>
                </c:pt>
                <c:pt idx="459" formatCode="General">
                  <c:v>4.5663262930000004</c:v>
                </c:pt>
                <c:pt idx="460" formatCode="General">
                  <c:v>23.449227221000001</c:v>
                </c:pt>
                <c:pt idx="461" formatCode="General">
                  <c:v>1.7361335807</c:v>
                </c:pt>
                <c:pt idx="462" formatCode="General">
                  <c:v>-12.026588434000001</c:v>
                </c:pt>
                <c:pt idx="463" formatCode="General">
                  <c:v>14.065535627999999</c:v>
                </c:pt>
                <c:pt idx="464" formatCode="General">
                  <c:v>-18.068667216000001</c:v>
                </c:pt>
                <c:pt idx="465" formatCode="General">
                  <c:v>-8.9193794838000002</c:v>
                </c:pt>
                <c:pt idx="466" formatCode="General">
                  <c:v>-20.774736699999998</c:v>
                </c:pt>
                <c:pt idx="467" formatCode="General">
                  <c:v>-30.556901292999999</c:v>
                </c:pt>
                <c:pt idx="468" formatCode="General">
                  <c:v>4.3755431881</c:v>
                </c:pt>
                <c:pt idx="469" formatCode="General">
                  <c:v>-14.607095362000001</c:v>
                </c:pt>
                <c:pt idx="470" formatCode="General">
                  <c:v>2.4396178898000001</c:v>
                </c:pt>
                <c:pt idx="471" formatCode="General">
                  <c:v>-7.9475268756000004</c:v>
                </c:pt>
                <c:pt idx="472" formatCode="General">
                  <c:v>-12.607281369000001</c:v>
                </c:pt>
                <c:pt idx="473" formatCode="General">
                  <c:v>-10.530623399</c:v>
                </c:pt>
                <c:pt idx="474" formatCode="General">
                  <c:v>-1.4531138159999999</c:v>
                </c:pt>
                <c:pt idx="475" formatCode="General">
                  <c:v>-8.2980684300000007</c:v>
                </c:pt>
                <c:pt idx="476" formatCode="General">
                  <c:v>10.847228038000001</c:v>
                </c:pt>
                <c:pt idx="477" formatCode="General">
                  <c:v>19.791086082</c:v>
                </c:pt>
                <c:pt idx="478" formatCode="General">
                  <c:v>4.0581643463999999</c:v>
                </c:pt>
                <c:pt idx="479" formatCode="General">
                  <c:v>-8.1750346821999997</c:v>
                </c:pt>
                <c:pt idx="480" formatCode="General">
                  <c:v>15.821474199000001</c:v>
                </c:pt>
                <c:pt idx="481" formatCode="General">
                  <c:v>7.2892643064999998</c:v>
                </c:pt>
                <c:pt idx="482" formatCode="General">
                  <c:v>-16.079620991999999</c:v>
                </c:pt>
                <c:pt idx="483" formatCode="General">
                  <c:v>-6.7090339338999998</c:v>
                </c:pt>
                <c:pt idx="484" formatCode="General">
                  <c:v>-6.8706822677000003</c:v>
                </c:pt>
                <c:pt idx="485" formatCode="General">
                  <c:v>5.8964703242000001</c:v>
                </c:pt>
                <c:pt idx="486" formatCode="General">
                  <c:v>-1.7844648759999999</c:v>
                </c:pt>
                <c:pt idx="487" formatCode="General">
                  <c:v>-1.1707515010999999E-2</c:v>
                </c:pt>
                <c:pt idx="488" formatCode="General">
                  <c:v>10.718419843</c:v>
                </c:pt>
                <c:pt idx="489" formatCode="General">
                  <c:v>18.218125036</c:v>
                </c:pt>
                <c:pt idx="490" formatCode="General">
                  <c:v>-7.4731915105000004</c:v>
                </c:pt>
                <c:pt idx="491" formatCode="General">
                  <c:v>10.624459325</c:v>
                </c:pt>
                <c:pt idx="492" formatCode="General">
                  <c:v>-16.740112485000001</c:v>
                </c:pt>
                <c:pt idx="493" formatCode="General">
                  <c:v>-27.826328553</c:v>
                </c:pt>
                <c:pt idx="494" formatCode="General">
                  <c:v>-21.384883198000001</c:v>
                </c:pt>
                <c:pt idx="495" formatCode="General">
                  <c:v>-2.3064785006999999</c:v>
                </c:pt>
                <c:pt idx="496" formatCode="General">
                  <c:v>-18.332223754000001</c:v>
                </c:pt>
                <c:pt idx="497" formatCode="General">
                  <c:v>10.956088287</c:v>
                </c:pt>
                <c:pt idx="498" formatCode="General">
                  <c:v>-28.30513049</c:v>
                </c:pt>
                <c:pt idx="499" formatCode="General">
                  <c:v>4.0796765400000004</c:v>
                </c:pt>
                <c:pt idx="500" formatCode="General">
                  <c:v>-25.364877955000001</c:v>
                </c:pt>
                <c:pt idx="501" formatCode="General">
                  <c:v>7.3181702197999998</c:v>
                </c:pt>
                <c:pt idx="502" formatCode="General">
                  <c:v>-21.127614782999999</c:v>
                </c:pt>
                <c:pt idx="503" formatCode="General">
                  <c:v>-25.906664183</c:v>
                </c:pt>
                <c:pt idx="504" formatCode="General">
                  <c:v>6.3754231482000003</c:v>
                </c:pt>
                <c:pt idx="505" formatCode="General">
                  <c:v>7.9624518335000003</c:v>
                </c:pt>
                <c:pt idx="506" formatCode="General">
                  <c:v>9.7948595735000001</c:v>
                </c:pt>
                <c:pt idx="507" formatCode="General">
                  <c:v>15.336479602000001</c:v>
                </c:pt>
                <c:pt idx="508" formatCode="General">
                  <c:v>-33.046511979000002</c:v>
                </c:pt>
                <c:pt idx="509" formatCode="General">
                  <c:v>-7.4179625761999999</c:v>
                </c:pt>
                <c:pt idx="510" formatCode="General">
                  <c:v>-15.415078984999999</c:v>
                </c:pt>
                <c:pt idx="511" formatCode="General">
                  <c:v>0.91778218031000003</c:v>
                </c:pt>
                <c:pt idx="512" formatCode="General">
                  <c:v>14.277685419000001</c:v>
                </c:pt>
                <c:pt idx="513" formatCode="General">
                  <c:v>-27.022663754</c:v>
                </c:pt>
                <c:pt idx="514" formatCode="General">
                  <c:v>-1.0350531854</c:v>
                </c:pt>
                <c:pt idx="515" formatCode="General">
                  <c:v>9.1077383392000009</c:v>
                </c:pt>
                <c:pt idx="516" formatCode="General">
                  <c:v>1.045124511</c:v>
                </c:pt>
                <c:pt idx="517" formatCode="General">
                  <c:v>10.189205261</c:v>
                </c:pt>
                <c:pt idx="518" formatCode="General">
                  <c:v>-4.8284250416000001</c:v>
                </c:pt>
                <c:pt idx="519" formatCode="General">
                  <c:v>15.578489039000001</c:v>
                </c:pt>
                <c:pt idx="520" formatCode="General">
                  <c:v>-25.761055606999999</c:v>
                </c:pt>
                <c:pt idx="521" formatCode="General">
                  <c:v>-17.156673951999998</c:v>
                </c:pt>
                <c:pt idx="522" formatCode="General">
                  <c:v>-27.509419835999999</c:v>
                </c:pt>
                <c:pt idx="523" formatCode="General">
                  <c:v>-24.425315043000001</c:v>
                </c:pt>
                <c:pt idx="524" formatCode="General">
                  <c:v>8.2005723178000007</c:v>
                </c:pt>
                <c:pt idx="525" formatCode="General">
                  <c:v>-7.7509184267000002</c:v>
                </c:pt>
                <c:pt idx="526" formatCode="General">
                  <c:v>22.658116992</c:v>
                </c:pt>
                <c:pt idx="527" formatCode="General">
                  <c:v>-17.410648427999998</c:v>
                </c:pt>
                <c:pt idx="528" formatCode="General">
                  <c:v>22.071390391000001</c:v>
                </c:pt>
                <c:pt idx="529" formatCode="General">
                  <c:v>-21.471048640999999</c:v>
                </c:pt>
                <c:pt idx="530" formatCode="General">
                  <c:v>-35.770997913999999</c:v>
                </c:pt>
                <c:pt idx="531" formatCode="General">
                  <c:v>-18.932305378999999</c:v>
                </c:pt>
                <c:pt idx="532" formatCode="General">
                  <c:v>5.3468480557999998</c:v>
                </c:pt>
                <c:pt idx="533" formatCode="General">
                  <c:v>-11.324775800999999</c:v>
                </c:pt>
                <c:pt idx="534" formatCode="General">
                  <c:v>-4.5596379317000002</c:v>
                </c:pt>
                <c:pt idx="535" formatCode="General">
                  <c:v>10.284254318</c:v>
                </c:pt>
                <c:pt idx="536" formatCode="General">
                  <c:v>-8.4939085765000009</c:v>
                </c:pt>
                <c:pt idx="537" formatCode="General">
                  <c:v>0.35867343691999998</c:v>
                </c:pt>
                <c:pt idx="538" formatCode="General">
                  <c:v>-20.006074311999999</c:v>
                </c:pt>
                <c:pt idx="539" formatCode="General">
                  <c:v>-6.0785736931000001</c:v>
                </c:pt>
                <c:pt idx="540" formatCode="General">
                  <c:v>-3.4087790781999998</c:v>
                </c:pt>
                <c:pt idx="541" formatCode="General">
                  <c:v>-23.911075137000001</c:v>
                </c:pt>
                <c:pt idx="542" formatCode="General">
                  <c:v>-11.091429421000001</c:v>
                </c:pt>
                <c:pt idx="543" formatCode="General">
                  <c:v>-29.429771183</c:v>
                </c:pt>
                <c:pt idx="544" formatCode="General">
                  <c:v>10.048379911</c:v>
                </c:pt>
                <c:pt idx="545" formatCode="General">
                  <c:v>20.376466239999999</c:v>
                </c:pt>
                <c:pt idx="546" formatCode="General">
                  <c:v>-18.386539824</c:v>
                </c:pt>
                <c:pt idx="547" formatCode="General">
                  <c:v>12.043327313000001</c:v>
                </c:pt>
                <c:pt idx="548" formatCode="General">
                  <c:v>2.3430438245</c:v>
                </c:pt>
                <c:pt idx="549" formatCode="General">
                  <c:v>-22.900930918</c:v>
                </c:pt>
                <c:pt idx="550" formatCode="General">
                  <c:v>-5.4877768930000004</c:v>
                </c:pt>
                <c:pt idx="551" formatCode="General">
                  <c:v>-20.264599948000001</c:v>
                </c:pt>
                <c:pt idx="552" formatCode="General">
                  <c:v>10.709222316</c:v>
                </c:pt>
                <c:pt idx="553" formatCode="General">
                  <c:v>-12.272910767999999</c:v>
                </c:pt>
                <c:pt idx="554" formatCode="General">
                  <c:v>-22.656662126000001</c:v>
                </c:pt>
                <c:pt idx="555" formatCode="General">
                  <c:v>14.524103354999999</c:v>
                </c:pt>
                <c:pt idx="556" formatCode="General">
                  <c:v>-19.115657164000002</c:v>
                </c:pt>
                <c:pt idx="557" formatCode="General">
                  <c:v>-26.038103955</c:v>
                </c:pt>
                <c:pt idx="558" formatCode="General">
                  <c:v>1.0359097755</c:v>
                </c:pt>
                <c:pt idx="559" formatCode="General">
                  <c:v>30.390183818000001</c:v>
                </c:pt>
                <c:pt idx="560" formatCode="General">
                  <c:v>16.281206889</c:v>
                </c:pt>
                <c:pt idx="561" formatCode="General">
                  <c:v>2.1022207678</c:v>
                </c:pt>
                <c:pt idx="562" formatCode="General">
                  <c:v>-16.771745649</c:v>
                </c:pt>
                <c:pt idx="563" formatCode="General">
                  <c:v>14.555256841</c:v>
                </c:pt>
                <c:pt idx="564" formatCode="General">
                  <c:v>3.2515256317999999</c:v>
                </c:pt>
                <c:pt idx="565" formatCode="General">
                  <c:v>11.037199821</c:v>
                </c:pt>
                <c:pt idx="566" formatCode="General">
                  <c:v>-19.005560309</c:v>
                </c:pt>
                <c:pt idx="567" formatCode="General">
                  <c:v>16.39685287</c:v>
                </c:pt>
                <c:pt idx="568" formatCode="General">
                  <c:v>-20.949727135</c:v>
                </c:pt>
                <c:pt idx="569" formatCode="General">
                  <c:v>-22.801771359</c:v>
                </c:pt>
                <c:pt idx="570" formatCode="General">
                  <c:v>2.5094682151000001</c:v>
                </c:pt>
                <c:pt idx="571" formatCode="General">
                  <c:v>6.6659949840000001</c:v>
                </c:pt>
                <c:pt idx="572" formatCode="General">
                  <c:v>5.9729313346000001</c:v>
                </c:pt>
                <c:pt idx="573" formatCode="General">
                  <c:v>-4.5378063061000002</c:v>
                </c:pt>
                <c:pt idx="574" formatCode="General">
                  <c:v>-19.873270975000001</c:v>
                </c:pt>
                <c:pt idx="575" formatCode="General">
                  <c:v>-11.470620439999999</c:v>
                </c:pt>
                <c:pt idx="576" formatCode="General">
                  <c:v>-26.351334270999999</c:v>
                </c:pt>
                <c:pt idx="577" formatCode="General">
                  <c:v>-4.8394336168000001</c:v>
                </c:pt>
                <c:pt idx="578" formatCode="General">
                  <c:v>-19.164212613</c:v>
                </c:pt>
                <c:pt idx="579" formatCode="General">
                  <c:v>-19.308822967000001</c:v>
                </c:pt>
                <c:pt idx="580" formatCode="General">
                  <c:v>12.598154149999999</c:v>
                </c:pt>
                <c:pt idx="581" formatCode="General">
                  <c:v>2.9260268241</c:v>
                </c:pt>
                <c:pt idx="582" formatCode="General">
                  <c:v>-10.571322792</c:v>
                </c:pt>
                <c:pt idx="583" formatCode="General">
                  <c:v>14.375106631</c:v>
                </c:pt>
                <c:pt idx="584" formatCode="General">
                  <c:v>12.008533179000001</c:v>
                </c:pt>
                <c:pt idx="585" formatCode="General">
                  <c:v>-18.561023433999999</c:v>
                </c:pt>
                <c:pt idx="586" formatCode="General">
                  <c:v>9.9500593574000007</c:v>
                </c:pt>
                <c:pt idx="587" formatCode="General">
                  <c:v>-6.8370983576000004</c:v>
                </c:pt>
                <c:pt idx="588" formatCode="General">
                  <c:v>-19.613250878999999</c:v>
                </c:pt>
                <c:pt idx="589" formatCode="General">
                  <c:v>-17.030219820999999</c:v>
                </c:pt>
                <c:pt idx="590" formatCode="General">
                  <c:v>-19.597022609</c:v>
                </c:pt>
                <c:pt idx="591" formatCode="General">
                  <c:v>14.850138063999999</c:v>
                </c:pt>
                <c:pt idx="592" formatCode="General">
                  <c:v>11.42246121</c:v>
                </c:pt>
                <c:pt idx="593" formatCode="General">
                  <c:v>-18.150497589</c:v>
                </c:pt>
                <c:pt idx="594" formatCode="General">
                  <c:v>21.673175733000001</c:v>
                </c:pt>
                <c:pt idx="595" formatCode="General">
                  <c:v>33.079084065000004</c:v>
                </c:pt>
                <c:pt idx="596" formatCode="General">
                  <c:v>1.7305192624000001</c:v>
                </c:pt>
                <c:pt idx="597" formatCode="General">
                  <c:v>-9.0924495883999992</c:v>
                </c:pt>
                <c:pt idx="598" formatCode="General">
                  <c:v>5.7010928783999999</c:v>
                </c:pt>
                <c:pt idx="599" formatCode="General">
                  <c:v>-19.260948966000001</c:v>
                </c:pt>
                <c:pt idx="600" formatCode="General">
                  <c:v>24.727607511999999</c:v>
                </c:pt>
                <c:pt idx="601" formatCode="General">
                  <c:v>27.806091176999999</c:v>
                </c:pt>
                <c:pt idx="602" formatCode="General">
                  <c:v>17.250727886</c:v>
                </c:pt>
                <c:pt idx="603" formatCode="General">
                  <c:v>12.774146243000001</c:v>
                </c:pt>
                <c:pt idx="604" formatCode="General">
                  <c:v>-5.3771880967000003</c:v>
                </c:pt>
                <c:pt idx="605" formatCode="General">
                  <c:v>3.1882999010000002</c:v>
                </c:pt>
                <c:pt idx="606" formatCode="General">
                  <c:v>-25.220045888000001</c:v>
                </c:pt>
                <c:pt idx="607" formatCode="General">
                  <c:v>-13.385237995000001</c:v>
                </c:pt>
                <c:pt idx="608" formatCode="General">
                  <c:v>-18.444041659</c:v>
                </c:pt>
                <c:pt idx="609" formatCode="General">
                  <c:v>1.6278425937000001</c:v>
                </c:pt>
                <c:pt idx="610" formatCode="General">
                  <c:v>-9.7227441376999995</c:v>
                </c:pt>
                <c:pt idx="611" formatCode="General">
                  <c:v>14.595476553999999</c:v>
                </c:pt>
                <c:pt idx="612" formatCode="General">
                  <c:v>-31.880238471999998</c:v>
                </c:pt>
                <c:pt idx="613" formatCode="General">
                  <c:v>-19.669464437999999</c:v>
                </c:pt>
                <c:pt idx="614" formatCode="General">
                  <c:v>-28.290532594999998</c:v>
                </c:pt>
                <c:pt idx="615" formatCode="General">
                  <c:v>10.396127187999999</c:v>
                </c:pt>
                <c:pt idx="616" formatCode="General">
                  <c:v>21.340347564999998</c:v>
                </c:pt>
                <c:pt idx="617" formatCode="General">
                  <c:v>-15.107218222</c:v>
                </c:pt>
                <c:pt idx="618" formatCode="General">
                  <c:v>-13.779419984</c:v>
                </c:pt>
                <c:pt idx="619" formatCode="General">
                  <c:v>-9.5754867824000005</c:v>
                </c:pt>
                <c:pt idx="620" formatCode="General">
                  <c:v>3.9647731460000002</c:v>
                </c:pt>
                <c:pt idx="621" formatCode="General">
                  <c:v>6.0392457513000002</c:v>
                </c:pt>
                <c:pt idx="622" formatCode="General">
                  <c:v>11.905294850000001</c:v>
                </c:pt>
                <c:pt idx="623" formatCode="General">
                  <c:v>-17.567368089999999</c:v>
                </c:pt>
                <c:pt idx="624" formatCode="General">
                  <c:v>-9.9320149968999996</c:v>
                </c:pt>
                <c:pt idx="625" formatCode="General">
                  <c:v>25.885418499</c:v>
                </c:pt>
                <c:pt idx="626" formatCode="General">
                  <c:v>-23.021754612999999</c:v>
                </c:pt>
                <c:pt idx="627" formatCode="General">
                  <c:v>7.6917688469999996</c:v>
                </c:pt>
                <c:pt idx="628" formatCode="General">
                  <c:v>25.694722729999999</c:v>
                </c:pt>
                <c:pt idx="629" formatCode="General">
                  <c:v>10.220408714</c:v>
                </c:pt>
                <c:pt idx="630" formatCode="General">
                  <c:v>7.1988833777999996</c:v>
                </c:pt>
                <c:pt idx="631" formatCode="General">
                  <c:v>-7.8073269122999998</c:v>
                </c:pt>
                <c:pt idx="632" formatCode="General">
                  <c:v>-10.180548566000001</c:v>
                </c:pt>
                <c:pt idx="633" formatCode="General">
                  <c:v>1.3275021010000001</c:v>
                </c:pt>
                <c:pt idx="634" formatCode="General">
                  <c:v>9.9177566786</c:v>
                </c:pt>
                <c:pt idx="635" formatCode="General">
                  <c:v>11.737666473000001</c:v>
                </c:pt>
                <c:pt idx="636" formatCode="General">
                  <c:v>-19.599146566000002</c:v>
                </c:pt>
                <c:pt idx="637" formatCode="General">
                  <c:v>-3.0519596189999998</c:v>
                </c:pt>
                <c:pt idx="638" formatCode="General">
                  <c:v>4.7795546309999999</c:v>
                </c:pt>
                <c:pt idx="639" formatCode="General">
                  <c:v>-4.7831094512999996</c:v>
                </c:pt>
                <c:pt idx="640" formatCode="General">
                  <c:v>-6.9186804411000002</c:v>
                </c:pt>
                <c:pt idx="641" formatCode="General">
                  <c:v>18.783187345999998</c:v>
                </c:pt>
                <c:pt idx="642" formatCode="General">
                  <c:v>13.072491249</c:v>
                </c:pt>
                <c:pt idx="643" formatCode="General">
                  <c:v>7.8284434076</c:v>
                </c:pt>
                <c:pt idx="644" formatCode="General">
                  <c:v>29.556491456</c:v>
                </c:pt>
                <c:pt idx="645" formatCode="General">
                  <c:v>-21.630063628999999</c:v>
                </c:pt>
                <c:pt idx="646" formatCode="General">
                  <c:v>-5.0541162921999998</c:v>
                </c:pt>
                <c:pt idx="647" formatCode="General">
                  <c:v>-6.2832417222999997</c:v>
                </c:pt>
                <c:pt idx="648" formatCode="General">
                  <c:v>10.656239784</c:v>
                </c:pt>
                <c:pt idx="649" formatCode="General">
                  <c:v>5.7846659786999997</c:v>
                </c:pt>
                <c:pt idx="650" formatCode="General">
                  <c:v>-23.557682137</c:v>
                </c:pt>
                <c:pt idx="651" formatCode="General">
                  <c:v>6.6892096486999994E-2</c:v>
                </c:pt>
                <c:pt idx="652" formatCode="General">
                  <c:v>3.5908384524999999</c:v>
                </c:pt>
                <c:pt idx="653" formatCode="General">
                  <c:v>3.2313372900999999</c:v>
                </c:pt>
                <c:pt idx="654" formatCode="General">
                  <c:v>-13.533091296</c:v>
                </c:pt>
                <c:pt idx="655" formatCode="General">
                  <c:v>-5.2335880288999999</c:v>
                </c:pt>
                <c:pt idx="656" formatCode="General">
                  <c:v>-15.133669395</c:v>
                </c:pt>
                <c:pt idx="657" formatCode="General">
                  <c:v>-19.328306336000001</c:v>
                </c:pt>
                <c:pt idx="658" formatCode="General">
                  <c:v>-35.865106101999999</c:v>
                </c:pt>
                <c:pt idx="659" formatCode="General">
                  <c:v>-8.9348997484999995</c:v>
                </c:pt>
                <c:pt idx="660" formatCode="General">
                  <c:v>-7.9798222703999997</c:v>
                </c:pt>
                <c:pt idx="661" formatCode="General">
                  <c:v>-0.29912979686000002</c:v>
                </c:pt>
                <c:pt idx="662" formatCode="General">
                  <c:v>15.838876921000001</c:v>
                </c:pt>
                <c:pt idx="663" formatCode="General">
                  <c:v>6.2165281331999998</c:v>
                </c:pt>
                <c:pt idx="664" formatCode="General">
                  <c:v>19.697646262999999</c:v>
                </c:pt>
                <c:pt idx="665" formatCode="General">
                  <c:v>-13.139885057000001</c:v>
                </c:pt>
                <c:pt idx="666" formatCode="General">
                  <c:v>-8.0623760493999992</c:v>
                </c:pt>
                <c:pt idx="667" formatCode="General">
                  <c:v>20.525530593999999</c:v>
                </c:pt>
                <c:pt idx="668" formatCode="General">
                  <c:v>15.743404793</c:v>
                </c:pt>
                <c:pt idx="669" formatCode="General">
                  <c:v>4.1333536958000003</c:v>
                </c:pt>
                <c:pt idx="670" formatCode="General">
                  <c:v>-9.8886117252000005</c:v>
                </c:pt>
                <c:pt idx="671" formatCode="General">
                  <c:v>9.9281668030999999</c:v>
                </c:pt>
                <c:pt idx="672" formatCode="General">
                  <c:v>20.746469056999999</c:v>
                </c:pt>
                <c:pt idx="673" formatCode="General">
                  <c:v>-16.779636902</c:v>
                </c:pt>
                <c:pt idx="674" formatCode="General">
                  <c:v>-18.270018999000001</c:v>
                </c:pt>
                <c:pt idx="675" formatCode="General">
                  <c:v>-24.871721878999999</c:v>
                </c:pt>
                <c:pt idx="676" formatCode="General">
                  <c:v>-27.074040388</c:v>
                </c:pt>
                <c:pt idx="677" formatCode="General">
                  <c:v>-8.5915241334000001</c:v>
                </c:pt>
                <c:pt idx="678" formatCode="General">
                  <c:v>-15.103559202</c:v>
                </c:pt>
                <c:pt idx="679" formatCode="General">
                  <c:v>17.633785723999999</c:v>
                </c:pt>
                <c:pt idx="680" formatCode="General">
                  <c:v>-24.850204273999999</c:v>
                </c:pt>
                <c:pt idx="681" formatCode="General">
                  <c:v>5.7270511286000003</c:v>
                </c:pt>
                <c:pt idx="682" formatCode="General">
                  <c:v>-26.426328733999998</c:v>
                </c:pt>
                <c:pt idx="683" formatCode="General">
                  <c:v>18.862768766999999</c:v>
                </c:pt>
                <c:pt idx="684" formatCode="General">
                  <c:v>-23.593565999999999</c:v>
                </c:pt>
                <c:pt idx="685" formatCode="General">
                  <c:v>-6.8957787254999996</c:v>
                </c:pt>
                <c:pt idx="686" formatCode="General">
                  <c:v>0.68963305552999998</c:v>
                </c:pt>
                <c:pt idx="687" formatCode="General">
                  <c:v>4.9019350899000003</c:v>
                </c:pt>
                <c:pt idx="688" formatCode="General">
                  <c:v>-8.6270679229000002</c:v>
                </c:pt>
                <c:pt idx="689" formatCode="General">
                  <c:v>-2.8869394853000001</c:v>
                </c:pt>
                <c:pt idx="690" formatCode="General">
                  <c:v>4.4720607597999997</c:v>
                </c:pt>
                <c:pt idx="691" formatCode="General">
                  <c:v>4.7190037584000004</c:v>
                </c:pt>
                <c:pt idx="692" formatCode="General">
                  <c:v>13.652138202</c:v>
                </c:pt>
                <c:pt idx="693" formatCode="General">
                  <c:v>16.627065964</c:v>
                </c:pt>
                <c:pt idx="694" formatCode="General">
                  <c:v>-15.411264229</c:v>
                </c:pt>
                <c:pt idx="695" formatCode="General">
                  <c:v>12.700530741</c:v>
                </c:pt>
                <c:pt idx="696" formatCode="General">
                  <c:v>7.2554110230999997</c:v>
                </c:pt>
                <c:pt idx="697" formatCode="General">
                  <c:v>11.425680431</c:v>
                </c:pt>
                <c:pt idx="698" formatCode="General">
                  <c:v>-5.4290461739999998</c:v>
                </c:pt>
                <c:pt idx="699" formatCode="General">
                  <c:v>19.646017349000001</c:v>
                </c:pt>
                <c:pt idx="700" formatCode="General">
                  <c:v>-10.482682107</c:v>
                </c:pt>
                <c:pt idx="701" formatCode="General">
                  <c:v>3.5172725495999999</c:v>
                </c:pt>
                <c:pt idx="702" formatCode="General">
                  <c:v>-34.327890080000003</c:v>
                </c:pt>
                <c:pt idx="703" formatCode="General">
                  <c:v>-6.8326707536000004</c:v>
                </c:pt>
                <c:pt idx="704" formatCode="General">
                  <c:v>9.4360458319999996</c:v>
                </c:pt>
                <c:pt idx="705" formatCode="General">
                  <c:v>-5.8080445231000004</c:v>
                </c:pt>
                <c:pt idx="706" formatCode="General">
                  <c:v>-17.019013553000001</c:v>
                </c:pt>
                <c:pt idx="707" formatCode="General">
                  <c:v>21.15612763</c:v>
                </c:pt>
                <c:pt idx="708" formatCode="General">
                  <c:v>-28.936979564000001</c:v>
                </c:pt>
                <c:pt idx="709" formatCode="General">
                  <c:v>-21.277812540999999</c:v>
                </c:pt>
                <c:pt idx="710" formatCode="General">
                  <c:v>2.9497228374</c:v>
                </c:pt>
                <c:pt idx="711" formatCode="General">
                  <c:v>3.6873682002999999</c:v>
                </c:pt>
                <c:pt idx="712" formatCode="General">
                  <c:v>-10.402652996</c:v>
                </c:pt>
                <c:pt idx="713" formatCode="General">
                  <c:v>1.9515765018</c:v>
                </c:pt>
                <c:pt idx="714" formatCode="General">
                  <c:v>27.995275038999999</c:v>
                </c:pt>
                <c:pt idx="715" formatCode="General">
                  <c:v>8.7374654027999998</c:v>
                </c:pt>
                <c:pt idx="716" formatCode="General">
                  <c:v>6.1987891646</c:v>
                </c:pt>
                <c:pt idx="717" formatCode="General">
                  <c:v>-15.500683533</c:v>
                </c:pt>
                <c:pt idx="718" formatCode="General">
                  <c:v>-9.6434598818000001</c:v>
                </c:pt>
                <c:pt idx="719" formatCode="General">
                  <c:v>-5.9511288604999999</c:v>
                </c:pt>
                <c:pt idx="720" formatCode="General">
                  <c:v>-6.0572080746000001</c:v>
                </c:pt>
                <c:pt idx="721" formatCode="General">
                  <c:v>-19.915870270999999</c:v>
                </c:pt>
                <c:pt idx="722" formatCode="General">
                  <c:v>-13.283585454000001</c:v>
                </c:pt>
                <c:pt idx="723" formatCode="General">
                  <c:v>6.6798698386000002</c:v>
                </c:pt>
                <c:pt idx="724" formatCode="General">
                  <c:v>20.240184385999999</c:v>
                </c:pt>
                <c:pt idx="725" formatCode="General">
                  <c:v>11.501766458000001</c:v>
                </c:pt>
                <c:pt idx="726" formatCode="General">
                  <c:v>10.851767248</c:v>
                </c:pt>
                <c:pt idx="727" formatCode="General">
                  <c:v>4.6225495132000001</c:v>
                </c:pt>
                <c:pt idx="728" formatCode="General">
                  <c:v>-2.2269230650999998</c:v>
                </c:pt>
                <c:pt idx="729" formatCode="General">
                  <c:v>-15.099681325000001</c:v>
                </c:pt>
                <c:pt idx="730" formatCode="General">
                  <c:v>-2.1663325755999998</c:v>
                </c:pt>
                <c:pt idx="731" formatCode="General">
                  <c:v>-12.209179338</c:v>
                </c:pt>
                <c:pt idx="732" formatCode="General">
                  <c:v>17.850390662999999</c:v>
                </c:pt>
                <c:pt idx="733" formatCode="General">
                  <c:v>-17.044415499999999</c:v>
                </c:pt>
                <c:pt idx="734" formatCode="General">
                  <c:v>-31.022474068000001</c:v>
                </c:pt>
                <c:pt idx="735" formatCode="General">
                  <c:v>3.7927546574000002</c:v>
                </c:pt>
                <c:pt idx="736" formatCode="General">
                  <c:v>-20.385996619</c:v>
                </c:pt>
                <c:pt idx="737" formatCode="General">
                  <c:v>-35.875710658999999</c:v>
                </c:pt>
                <c:pt idx="738" formatCode="General">
                  <c:v>-23.159924059000002</c:v>
                </c:pt>
                <c:pt idx="739" formatCode="General">
                  <c:v>-18.085494761</c:v>
                </c:pt>
                <c:pt idx="740" formatCode="General">
                  <c:v>5.8936973161999999</c:v>
                </c:pt>
                <c:pt idx="741" formatCode="General">
                  <c:v>-19.985316743999999</c:v>
                </c:pt>
                <c:pt idx="742" formatCode="General">
                  <c:v>-21.979696064999999</c:v>
                </c:pt>
                <c:pt idx="743" formatCode="General">
                  <c:v>-10.177858562000001</c:v>
                </c:pt>
                <c:pt idx="744" formatCode="General">
                  <c:v>-10.476980462</c:v>
                </c:pt>
                <c:pt idx="745" formatCode="General">
                  <c:v>27.652949186000001</c:v>
                </c:pt>
                <c:pt idx="746" formatCode="General">
                  <c:v>1.6643882643000001</c:v>
                </c:pt>
                <c:pt idx="747" formatCode="General">
                  <c:v>8.7641476524000002</c:v>
                </c:pt>
                <c:pt idx="748" formatCode="General">
                  <c:v>20.096015631</c:v>
                </c:pt>
                <c:pt idx="749" formatCode="General">
                  <c:v>27.447419648</c:v>
                </c:pt>
                <c:pt idx="750" formatCode="General">
                  <c:v>-7.4478511437000003</c:v>
                </c:pt>
                <c:pt idx="751" formatCode="General">
                  <c:v>-4.8920406105999996</c:v>
                </c:pt>
                <c:pt idx="752" formatCode="General">
                  <c:v>-15.041443394</c:v>
                </c:pt>
                <c:pt idx="753" formatCode="General">
                  <c:v>32.621312562999996</c:v>
                </c:pt>
                <c:pt idx="754" formatCode="General">
                  <c:v>-2.5323681288</c:v>
                </c:pt>
                <c:pt idx="755" formatCode="General">
                  <c:v>13.303169467</c:v>
                </c:pt>
                <c:pt idx="756" formatCode="General">
                  <c:v>-11.322422007</c:v>
                </c:pt>
                <c:pt idx="757" formatCode="General">
                  <c:v>-8.9049842477999999</c:v>
                </c:pt>
                <c:pt idx="758" formatCode="General">
                  <c:v>-38.100805147999999</c:v>
                </c:pt>
                <c:pt idx="759" formatCode="General">
                  <c:v>5.1185369954000004</c:v>
                </c:pt>
                <c:pt idx="760" formatCode="General">
                  <c:v>27.970015584999999</c:v>
                </c:pt>
                <c:pt idx="761" formatCode="General">
                  <c:v>-26.524665131999999</c:v>
                </c:pt>
                <c:pt idx="762" formatCode="General">
                  <c:v>-14.841142380999999</c:v>
                </c:pt>
                <c:pt idx="763" formatCode="General">
                  <c:v>-24.47527869</c:v>
                </c:pt>
                <c:pt idx="764" formatCode="General">
                  <c:v>12.292990314000001</c:v>
                </c:pt>
                <c:pt idx="765" formatCode="General">
                  <c:v>28.382880089</c:v>
                </c:pt>
                <c:pt idx="766" formatCode="General">
                  <c:v>-9.9567513570999994E-2</c:v>
                </c:pt>
                <c:pt idx="767" formatCode="General">
                  <c:v>8.4322783720000007</c:v>
                </c:pt>
                <c:pt idx="768" formatCode="General">
                  <c:v>17.368594520999999</c:v>
                </c:pt>
                <c:pt idx="769" formatCode="General">
                  <c:v>18.122547124</c:v>
                </c:pt>
                <c:pt idx="770" formatCode="General">
                  <c:v>-5.8679131059999996</c:v>
                </c:pt>
                <c:pt idx="771" formatCode="General">
                  <c:v>14.043707081000001</c:v>
                </c:pt>
                <c:pt idx="772" formatCode="General">
                  <c:v>-12.1941962</c:v>
                </c:pt>
                <c:pt idx="773" formatCode="General">
                  <c:v>-20.235054802000001</c:v>
                </c:pt>
                <c:pt idx="774" formatCode="General">
                  <c:v>10.512656887</c:v>
                </c:pt>
                <c:pt idx="775" formatCode="General">
                  <c:v>-19.538060868999999</c:v>
                </c:pt>
                <c:pt idx="776" formatCode="General">
                  <c:v>8.0310725691999991</c:v>
                </c:pt>
                <c:pt idx="777" formatCode="General">
                  <c:v>-21.976835205</c:v>
                </c:pt>
                <c:pt idx="778" formatCode="General">
                  <c:v>-8.1814965663999999</c:v>
                </c:pt>
                <c:pt idx="779" formatCode="General">
                  <c:v>-12.963860508</c:v>
                </c:pt>
                <c:pt idx="780" formatCode="General">
                  <c:v>2.8842683500000001</c:v>
                </c:pt>
                <c:pt idx="781" formatCode="General">
                  <c:v>-10.808916481000001</c:v>
                </c:pt>
                <c:pt idx="782" formatCode="General">
                  <c:v>10.400452830000001</c:v>
                </c:pt>
                <c:pt idx="783" formatCode="General">
                  <c:v>8.9970204928000008</c:v>
                </c:pt>
                <c:pt idx="784" formatCode="General">
                  <c:v>-9.6731292522000007</c:v>
                </c:pt>
                <c:pt idx="785" formatCode="General">
                  <c:v>-20.036346523999999</c:v>
                </c:pt>
                <c:pt idx="786" formatCode="General">
                  <c:v>10.113187697000001</c:v>
                </c:pt>
                <c:pt idx="787" formatCode="General">
                  <c:v>16.974997039000002</c:v>
                </c:pt>
                <c:pt idx="788" formatCode="General">
                  <c:v>16.196351564</c:v>
                </c:pt>
                <c:pt idx="789" formatCode="General">
                  <c:v>-6.4743002372999996</c:v>
                </c:pt>
                <c:pt idx="790" formatCode="General">
                  <c:v>8.3817116257999995</c:v>
                </c:pt>
                <c:pt idx="791" formatCode="General">
                  <c:v>-5.0692228964000003</c:v>
                </c:pt>
                <c:pt idx="792" formatCode="General">
                  <c:v>6.5766801045000003</c:v>
                </c:pt>
                <c:pt idx="793" formatCode="General">
                  <c:v>9.3802914869999992</c:v>
                </c:pt>
                <c:pt idx="794" formatCode="General">
                  <c:v>-26.150951626000001</c:v>
                </c:pt>
                <c:pt idx="795" formatCode="General">
                  <c:v>-6.1197788419999997</c:v>
                </c:pt>
                <c:pt idx="796" formatCode="General">
                  <c:v>-15.436142477000001</c:v>
                </c:pt>
                <c:pt idx="797" formatCode="General">
                  <c:v>-27.314032537999999</c:v>
                </c:pt>
                <c:pt idx="798" formatCode="General">
                  <c:v>34.503908080999999</c:v>
                </c:pt>
                <c:pt idx="799" formatCode="General">
                  <c:v>-13.776259094</c:v>
                </c:pt>
                <c:pt idx="800" formatCode="General">
                  <c:v>6.2976708736999996</c:v>
                </c:pt>
                <c:pt idx="801" formatCode="General">
                  <c:v>-23.690424127</c:v>
                </c:pt>
                <c:pt idx="802" formatCode="General">
                  <c:v>-6.2924667523000002</c:v>
                </c:pt>
                <c:pt idx="803" formatCode="General">
                  <c:v>-14.175680335999999</c:v>
                </c:pt>
                <c:pt idx="804" formatCode="General">
                  <c:v>0.28210421124000001</c:v>
                </c:pt>
                <c:pt idx="805" formatCode="General">
                  <c:v>14.678793604000001</c:v>
                </c:pt>
                <c:pt idx="806" formatCode="General">
                  <c:v>9.4691701053999999</c:v>
                </c:pt>
                <c:pt idx="807" formatCode="General">
                  <c:v>25.054093012999999</c:v>
                </c:pt>
                <c:pt idx="808" formatCode="General">
                  <c:v>-22.984615605999998</c:v>
                </c:pt>
                <c:pt idx="809" formatCode="General">
                  <c:v>-25.985493032000001</c:v>
                </c:pt>
                <c:pt idx="810" formatCode="General">
                  <c:v>-20.027912122</c:v>
                </c:pt>
                <c:pt idx="811" formatCode="General">
                  <c:v>-25.713339197</c:v>
                </c:pt>
                <c:pt idx="812" formatCode="General">
                  <c:v>-13.242862734999999</c:v>
                </c:pt>
                <c:pt idx="813" formatCode="General">
                  <c:v>-20.086661496000001</c:v>
                </c:pt>
                <c:pt idx="814" formatCode="General">
                  <c:v>-9.8438004864999993</c:v>
                </c:pt>
                <c:pt idx="815" formatCode="General">
                  <c:v>-33.782032940000001</c:v>
                </c:pt>
                <c:pt idx="816" formatCode="General">
                  <c:v>-4.9762765152000004</c:v>
                </c:pt>
              </c:numCache>
            </c:numRef>
          </c:xVal>
          <c:yVal>
            <c:numRef>
              <c:f>Water_3!$C$3:$C$1008</c:f>
              <c:numCache>
                <c:formatCode>0.00E+00</c:formatCode>
                <c:ptCount val="819"/>
                <c:pt idx="0">
                  <c:v>8.0193527621000005</c:v>
                </c:pt>
                <c:pt idx="1">
                  <c:v>-3.0263379590000001</c:v>
                </c:pt>
                <c:pt idx="2">
                  <c:v>9.3622508687999997E-2</c:v>
                </c:pt>
                <c:pt idx="3">
                  <c:v>-6.8473286715999997</c:v>
                </c:pt>
                <c:pt idx="4">
                  <c:v>0.42257717191999999</c:v>
                </c:pt>
                <c:pt idx="5">
                  <c:v>13.785157129</c:v>
                </c:pt>
                <c:pt idx="6">
                  <c:v>8.2795630952999993E-2</c:v>
                </c:pt>
                <c:pt idx="7">
                  <c:v>2.0972130739999999</c:v>
                </c:pt>
                <c:pt idx="8">
                  <c:v>-7.6830229525</c:v>
                </c:pt>
                <c:pt idx="9">
                  <c:v>-0.68640341037999997</c:v>
                </c:pt>
                <c:pt idx="10">
                  <c:v>8.9613196253999998</c:v>
                </c:pt>
                <c:pt idx="11">
                  <c:v>-3.7463609101999999</c:v>
                </c:pt>
                <c:pt idx="12">
                  <c:v>-3.6632775738999999</c:v>
                </c:pt>
                <c:pt idx="13">
                  <c:v>3.9863819663000002</c:v>
                </c:pt>
                <c:pt idx="14">
                  <c:v>1.2840275348000001</c:v>
                </c:pt>
                <c:pt idx="15">
                  <c:v>-3.866268035</c:v>
                </c:pt>
                <c:pt idx="16">
                  <c:v>-0.29253994464999999</c:v>
                </c:pt>
                <c:pt idx="17">
                  <c:v>-4.4838716356999999</c:v>
                </c:pt>
                <c:pt idx="18">
                  <c:v>-4.987854799</c:v>
                </c:pt>
                <c:pt idx="19">
                  <c:v>-7.2990244904999999</c:v>
                </c:pt>
                <c:pt idx="20">
                  <c:v>0.2554872527</c:v>
                </c:pt>
                <c:pt idx="21">
                  <c:v>-1.4919510351</c:v>
                </c:pt>
                <c:pt idx="22">
                  <c:v>2.1888983582999999</c:v>
                </c:pt>
                <c:pt idx="23">
                  <c:v>-7.2625396250999996</c:v>
                </c:pt>
                <c:pt idx="24">
                  <c:v>-26.547612100999999</c:v>
                </c:pt>
                <c:pt idx="25">
                  <c:v>-1.7067641516000001</c:v>
                </c:pt>
                <c:pt idx="26">
                  <c:v>3.3786024995999999</c:v>
                </c:pt>
                <c:pt idx="27">
                  <c:v>-1.1344337680000001</c:v>
                </c:pt>
                <c:pt idx="28">
                  <c:v>0.46777460081</c:v>
                </c:pt>
                <c:pt idx="29">
                  <c:v>-5.0275450477000003</c:v>
                </c:pt>
                <c:pt idx="30">
                  <c:v>1.2987915296999999</c:v>
                </c:pt>
                <c:pt idx="31">
                  <c:v>-0.80807594410000005</c:v>
                </c:pt>
                <c:pt idx="32">
                  <c:v>1.2034446364</c:v>
                </c:pt>
                <c:pt idx="33">
                  <c:v>1.4156184622000001</c:v>
                </c:pt>
                <c:pt idx="34">
                  <c:v>-2.9336564159999998</c:v>
                </c:pt>
                <c:pt idx="35">
                  <c:v>1.0917251642000001</c:v>
                </c:pt>
                <c:pt idx="36">
                  <c:v>-3.1063999459999998</c:v>
                </c:pt>
                <c:pt idx="37">
                  <c:v>4.1152550933999998E-2</c:v>
                </c:pt>
                <c:pt idx="38">
                  <c:v>-1.9786958300999999</c:v>
                </c:pt>
                <c:pt idx="39">
                  <c:v>2.1370731499</c:v>
                </c:pt>
                <c:pt idx="40">
                  <c:v>-1.473710141</c:v>
                </c:pt>
                <c:pt idx="41">
                  <c:v>-4.6858447448999998</c:v>
                </c:pt>
                <c:pt idx="42">
                  <c:v>1.4039756887999999</c:v>
                </c:pt>
                <c:pt idx="43">
                  <c:v>-0.12713137352000001</c:v>
                </c:pt>
                <c:pt idx="44">
                  <c:v>0.40481447559</c:v>
                </c:pt>
                <c:pt idx="45">
                  <c:v>-1.5231771081000001</c:v>
                </c:pt>
                <c:pt idx="46">
                  <c:v>-1.2732908825</c:v>
                </c:pt>
                <c:pt idx="47">
                  <c:v>-1.7564918735999999</c:v>
                </c:pt>
                <c:pt idx="48">
                  <c:v>1.3822637310999999</c:v>
                </c:pt>
                <c:pt idx="49">
                  <c:v>-26.804180125999999</c:v>
                </c:pt>
                <c:pt idx="50">
                  <c:v>-1.6746887698999999</c:v>
                </c:pt>
                <c:pt idx="51">
                  <c:v>0.96343320117999998</c:v>
                </c:pt>
                <c:pt idx="52">
                  <c:v>1.8338587838</c:v>
                </c:pt>
                <c:pt idx="53">
                  <c:v>-0.49259437542000001</c:v>
                </c:pt>
                <c:pt idx="54">
                  <c:v>-2.3725832655999999</c:v>
                </c:pt>
                <c:pt idx="55">
                  <c:v>-0.21190483219</c:v>
                </c:pt>
                <c:pt idx="56">
                  <c:v>-0.80440323057999996</c:v>
                </c:pt>
                <c:pt idx="57">
                  <c:v>1.4518613410000001</c:v>
                </c:pt>
                <c:pt idx="58">
                  <c:v>-1.1495625442999999</c:v>
                </c:pt>
                <c:pt idx="59">
                  <c:v>-2.2611568897000001</c:v>
                </c:pt>
                <c:pt idx="60">
                  <c:v>-0.11294395742</c:v>
                </c:pt>
                <c:pt idx="61">
                  <c:v>2.655484918</c:v>
                </c:pt>
                <c:pt idx="62">
                  <c:v>5.5007713338000004</c:v>
                </c:pt>
                <c:pt idx="63">
                  <c:v>0.75212064154000002</c:v>
                </c:pt>
                <c:pt idx="64">
                  <c:v>18.479606441000001</c:v>
                </c:pt>
                <c:pt idx="65">
                  <c:v>6.5378217982000004</c:v>
                </c:pt>
                <c:pt idx="66">
                  <c:v>-0.98432982250000001</c:v>
                </c:pt>
                <c:pt idx="67">
                  <c:v>1.264173049</c:v>
                </c:pt>
                <c:pt idx="68">
                  <c:v>1.3457444005999999</c:v>
                </c:pt>
                <c:pt idx="69">
                  <c:v>-3.3337294242</c:v>
                </c:pt>
                <c:pt idx="70">
                  <c:v>-7.5303824108999997</c:v>
                </c:pt>
                <c:pt idx="71">
                  <c:v>-3.7095884205999998</c:v>
                </c:pt>
                <c:pt idx="72">
                  <c:v>6.9469184411000002</c:v>
                </c:pt>
                <c:pt idx="73">
                  <c:v>-0.20875870488000001</c:v>
                </c:pt>
                <c:pt idx="74">
                  <c:v>-0.53271478354000001</c:v>
                </c:pt>
                <c:pt idx="75">
                  <c:v>0.77492773413000005</c:v>
                </c:pt>
                <c:pt idx="76">
                  <c:v>0.93359507901000005</c:v>
                </c:pt>
                <c:pt idx="77">
                  <c:v>-4.4402528500000003</c:v>
                </c:pt>
                <c:pt idx="78">
                  <c:v>0.15935541388999999</c:v>
                </c:pt>
                <c:pt idx="79">
                  <c:v>-1.5800552425000001</c:v>
                </c:pt>
                <c:pt idx="80">
                  <c:v>-3.3075395707999999</c:v>
                </c:pt>
                <c:pt idx="81">
                  <c:v>0.39935957299000002</c:v>
                </c:pt>
                <c:pt idx="82">
                  <c:v>-6.3754154089000004</c:v>
                </c:pt>
                <c:pt idx="83">
                  <c:v>-3.3128027657999999</c:v>
                </c:pt>
                <c:pt idx="84">
                  <c:v>1.1063017326</c:v>
                </c:pt>
                <c:pt idx="85">
                  <c:v>13.970506748</c:v>
                </c:pt>
                <c:pt idx="86">
                  <c:v>1.7747986872999999</c:v>
                </c:pt>
                <c:pt idx="87">
                  <c:v>-1.0050494099</c:v>
                </c:pt>
                <c:pt idx="88">
                  <c:v>-2.1456865795</c:v>
                </c:pt>
                <c:pt idx="89">
                  <c:v>-0.22019864442000001</c:v>
                </c:pt>
                <c:pt idx="90">
                  <c:v>0.86303295271000002</c:v>
                </c:pt>
                <c:pt idx="91">
                  <c:v>8.8729596381999993</c:v>
                </c:pt>
                <c:pt idx="92">
                  <c:v>2.8861101636000002</c:v>
                </c:pt>
                <c:pt idx="93">
                  <c:v>11.676187050999999</c:v>
                </c:pt>
                <c:pt idx="94">
                  <c:v>-1.800522349</c:v>
                </c:pt>
                <c:pt idx="95">
                  <c:v>0.48870838887000001</c:v>
                </c:pt>
                <c:pt idx="96">
                  <c:v>3.6103709963999999</c:v>
                </c:pt>
                <c:pt idx="97">
                  <c:v>3.9105219319</c:v>
                </c:pt>
                <c:pt idx="98">
                  <c:v>-1.7221238666000001</c:v>
                </c:pt>
                <c:pt idx="99">
                  <c:v>1.1719851244999999</c:v>
                </c:pt>
                <c:pt idx="100">
                  <c:v>1.6918107429</c:v>
                </c:pt>
                <c:pt idx="101">
                  <c:v>3.0173931556000002</c:v>
                </c:pt>
                <c:pt idx="102">
                  <c:v>-14.94025899</c:v>
                </c:pt>
                <c:pt idx="103">
                  <c:v>-2.1202968845000001</c:v>
                </c:pt>
                <c:pt idx="104">
                  <c:v>4.6075459824999996</c:v>
                </c:pt>
                <c:pt idx="105">
                  <c:v>-4.0397971669999997</c:v>
                </c:pt>
                <c:pt idx="106">
                  <c:v>0.42141975287</c:v>
                </c:pt>
                <c:pt idx="107">
                  <c:v>1.101633095</c:v>
                </c:pt>
                <c:pt idx="108">
                  <c:v>2.7506628469000001</c:v>
                </c:pt>
                <c:pt idx="109">
                  <c:v>1.1545005462</c:v>
                </c:pt>
                <c:pt idx="110">
                  <c:v>-0.11618138554</c:v>
                </c:pt>
                <c:pt idx="111">
                  <c:v>1.2734507286000001</c:v>
                </c:pt>
                <c:pt idx="112">
                  <c:v>0.59781744858999997</c:v>
                </c:pt>
                <c:pt idx="113">
                  <c:v>0.76223094428000004</c:v>
                </c:pt>
                <c:pt idx="114">
                  <c:v>0.59612209127000004</c:v>
                </c:pt>
                <c:pt idx="115">
                  <c:v>-4.6050756688999996</c:v>
                </c:pt>
                <c:pt idx="116">
                  <c:v>-0.34758991316999999</c:v>
                </c:pt>
                <c:pt idx="117">
                  <c:v>0.46617861011</c:v>
                </c:pt>
                <c:pt idx="118">
                  <c:v>12.550261712999999</c:v>
                </c:pt>
                <c:pt idx="119">
                  <c:v>-1.3121199026999999</c:v>
                </c:pt>
                <c:pt idx="120">
                  <c:v>-17.616858028999999</c:v>
                </c:pt>
                <c:pt idx="121">
                  <c:v>-0.58399861171</c:v>
                </c:pt>
                <c:pt idx="122">
                  <c:v>-1.9397470708</c:v>
                </c:pt>
                <c:pt idx="123">
                  <c:v>-2.6045633383000002</c:v>
                </c:pt>
                <c:pt idx="124">
                  <c:v>-3.2046224925</c:v>
                </c:pt>
                <c:pt idx="125">
                  <c:v>-0.58079083450000002</c:v>
                </c:pt>
                <c:pt idx="126">
                  <c:v>1.0329733864999999</c:v>
                </c:pt>
                <c:pt idx="127">
                  <c:v>0.52188293058000002</c:v>
                </c:pt>
                <c:pt idx="128">
                  <c:v>2.2585408803</c:v>
                </c:pt>
                <c:pt idx="129">
                  <c:v>1.3940822247</c:v>
                </c:pt>
                <c:pt idx="130">
                  <c:v>-0.76855532377000002</c:v>
                </c:pt>
                <c:pt idx="131">
                  <c:v>-2.3721944158000001</c:v>
                </c:pt>
                <c:pt idx="132">
                  <c:v>1.9775229135000001</c:v>
                </c:pt>
                <c:pt idx="133">
                  <c:v>1.3762285812999999</c:v>
                </c:pt>
                <c:pt idx="134">
                  <c:v>0.33450631200999997</c:v>
                </c:pt>
                <c:pt idx="135">
                  <c:v>-4.6128078481000001</c:v>
                </c:pt>
                <c:pt idx="136">
                  <c:v>-4.0931629578999997</c:v>
                </c:pt>
                <c:pt idx="137">
                  <c:v>-1.1651856608</c:v>
                </c:pt>
                <c:pt idx="138">
                  <c:v>-0.26308170862000002</c:v>
                </c:pt>
                <c:pt idx="139">
                  <c:v>-3.2530938030000001</c:v>
                </c:pt>
                <c:pt idx="140">
                  <c:v>3.4827428378</c:v>
                </c:pt>
                <c:pt idx="141">
                  <c:v>6.0196629749000001</c:v>
                </c:pt>
                <c:pt idx="142">
                  <c:v>1.6337252664999999</c:v>
                </c:pt>
                <c:pt idx="143">
                  <c:v>1.3106497791</c:v>
                </c:pt>
                <c:pt idx="144">
                  <c:v>0.37270393155999998</c:v>
                </c:pt>
                <c:pt idx="145">
                  <c:v>-2.4749170285000002</c:v>
                </c:pt>
                <c:pt idx="146">
                  <c:v>4.7180314431000001</c:v>
                </c:pt>
                <c:pt idx="147">
                  <c:v>3.7043002715000002</c:v>
                </c:pt>
                <c:pt idx="148">
                  <c:v>-2.3033961446000002</c:v>
                </c:pt>
                <c:pt idx="149">
                  <c:v>-0.22680855449000001</c:v>
                </c:pt>
                <c:pt idx="150">
                  <c:v>-0.10316101812</c:v>
                </c:pt>
                <c:pt idx="151">
                  <c:v>0.92518340523999998</c:v>
                </c:pt>
                <c:pt idx="152">
                  <c:v>5.5601173434999998E-2</c:v>
                </c:pt>
                <c:pt idx="153">
                  <c:v>10.479665172000001</c:v>
                </c:pt>
                <c:pt idx="154">
                  <c:v>7.0219557355000002E-3</c:v>
                </c:pt>
                <c:pt idx="155">
                  <c:v>-0.22074367081999999</c:v>
                </c:pt>
                <c:pt idx="156">
                  <c:v>4.3592116760999999E-2</c:v>
                </c:pt>
                <c:pt idx="157">
                  <c:v>-0.73316304069000005</c:v>
                </c:pt>
                <c:pt idx="158">
                  <c:v>0.34860356723000002</c:v>
                </c:pt>
                <c:pt idx="159">
                  <c:v>-1.8473710132000001</c:v>
                </c:pt>
                <c:pt idx="160">
                  <c:v>2.4576149246000001</c:v>
                </c:pt>
                <c:pt idx="161">
                  <c:v>-0.23769534370000001</c:v>
                </c:pt>
                <c:pt idx="162">
                  <c:v>0.47404043362999998</c:v>
                </c:pt>
                <c:pt idx="163">
                  <c:v>-0.28901560385000002</c:v>
                </c:pt>
                <c:pt idx="164">
                  <c:v>-1.9368841297999999</c:v>
                </c:pt>
                <c:pt idx="165">
                  <c:v>2.9998371136999999</c:v>
                </c:pt>
                <c:pt idx="166">
                  <c:v>3.0268940865</c:v>
                </c:pt>
                <c:pt idx="167">
                  <c:v>10.891079229000001</c:v>
                </c:pt>
                <c:pt idx="168">
                  <c:v>-0.73914728865000001</c:v>
                </c:pt>
                <c:pt idx="169">
                  <c:v>-1.1869077508999999</c:v>
                </c:pt>
                <c:pt idx="170">
                  <c:v>-0.86575873989999996</c:v>
                </c:pt>
                <c:pt idx="171">
                  <c:v>-0.99490327770999998</c:v>
                </c:pt>
                <c:pt idx="172">
                  <c:v>7.7466834634000004E-2</c:v>
                </c:pt>
                <c:pt idx="173">
                  <c:v>-30.234711010000002</c:v>
                </c:pt>
                <c:pt idx="174">
                  <c:v>2.3943457116000002</c:v>
                </c:pt>
                <c:pt idx="175">
                  <c:v>-1.9278770598999999</c:v>
                </c:pt>
                <c:pt idx="176">
                  <c:v>-1.3332970529999999</c:v>
                </c:pt>
                <c:pt idx="177">
                  <c:v>0.78872650960000001</c:v>
                </c:pt>
                <c:pt idx="178">
                  <c:v>2.5391425544E-2</c:v>
                </c:pt>
                <c:pt idx="179">
                  <c:v>6.1095405175000002</c:v>
                </c:pt>
                <c:pt idx="180">
                  <c:v>-0.58960340421000001</c:v>
                </c:pt>
                <c:pt idx="181">
                  <c:v>2.2914405889</c:v>
                </c:pt>
                <c:pt idx="182">
                  <c:v>0.52031895311999998</c:v>
                </c:pt>
                <c:pt idx="183">
                  <c:v>-2.5568014827000001</c:v>
                </c:pt>
                <c:pt idx="184">
                  <c:v>2.7011101817999998</c:v>
                </c:pt>
                <c:pt idx="185">
                  <c:v>1.1760924115</c:v>
                </c:pt>
                <c:pt idx="186">
                  <c:v>5.4559474813</c:v>
                </c:pt>
                <c:pt idx="187">
                  <c:v>3.6465713298</c:v>
                </c:pt>
                <c:pt idx="188">
                  <c:v>-5.4220087552000001E-2</c:v>
                </c:pt>
                <c:pt idx="189">
                  <c:v>-0.49722649298999999</c:v>
                </c:pt>
                <c:pt idx="190">
                  <c:v>-4.7505698047999996</c:v>
                </c:pt>
                <c:pt idx="191">
                  <c:v>4.2609230697999996</c:v>
                </c:pt>
                <c:pt idx="192">
                  <c:v>-1.1115987539000001</c:v>
                </c:pt>
                <c:pt idx="193">
                  <c:v>4.3597876297999996</c:v>
                </c:pt>
                <c:pt idx="194">
                  <c:v>-1.5898885238</c:v>
                </c:pt>
                <c:pt idx="195">
                  <c:v>-0.38319430662999998</c:v>
                </c:pt>
                <c:pt idx="196">
                  <c:v>3.2525525431000002</c:v>
                </c:pt>
                <c:pt idx="197">
                  <c:v>3.2728236856000001</c:v>
                </c:pt>
                <c:pt idx="198" formatCode="General">
                  <c:v>1.2952382656999999</c:v>
                </c:pt>
                <c:pt idx="199" formatCode="General">
                  <c:v>4.6085594540999999</c:v>
                </c:pt>
                <c:pt idx="200" formatCode="General">
                  <c:v>4.2078705900999998</c:v>
                </c:pt>
                <c:pt idx="201" formatCode="General">
                  <c:v>-0.21567074168</c:v>
                </c:pt>
                <c:pt idx="202" formatCode="General">
                  <c:v>4.4610107931999998</c:v>
                </c:pt>
                <c:pt idx="203" formatCode="General">
                  <c:v>0.77570816055000003</c:v>
                </c:pt>
                <c:pt idx="204" formatCode="General">
                  <c:v>-3.7863363042999998</c:v>
                </c:pt>
                <c:pt idx="205" formatCode="General">
                  <c:v>-3.0137712914999999</c:v>
                </c:pt>
                <c:pt idx="206" formatCode="General">
                  <c:v>-0.12993252612</c:v>
                </c:pt>
                <c:pt idx="207" formatCode="General">
                  <c:v>5.4065326980000004</c:v>
                </c:pt>
                <c:pt idx="208" formatCode="General">
                  <c:v>-2.1181454005</c:v>
                </c:pt>
                <c:pt idx="209" formatCode="General">
                  <c:v>0.13687635074999999</c:v>
                </c:pt>
                <c:pt idx="210" formatCode="General">
                  <c:v>0.10128033926</c:v>
                </c:pt>
                <c:pt idx="211" formatCode="General">
                  <c:v>0.16126453121000001</c:v>
                </c:pt>
                <c:pt idx="212" formatCode="General">
                  <c:v>0.76185340171000004</c:v>
                </c:pt>
                <c:pt idx="213" formatCode="General">
                  <c:v>-0.82537105671</c:v>
                </c:pt>
                <c:pt idx="214" formatCode="General">
                  <c:v>-6.8420069035999995E-2</c:v>
                </c:pt>
                <c:pt idx="215" formatCode="General">
                  <c:v>1.6386510812999999</c:v>
                </c:pt>
                <c:pt idx="216" formatCode="General">
                  <c:v>1.6181252949</c:v>
                </c:pt>
                <c:pt idx="217" formatCode="General">
                  <c:v>-0.58149890356</c:v>
                </c:pt>
                <c:pt idx="218" formatCode="General">
                  <c:v>-0.73467289310999995</c:v>
                </c:pt>
                <c:pt idx="219" formatCode="General">
                  <c:v>2.7483752084000002</c:v>
                </c:pt>
                <c:pt idx="220" formatCode="General">
                  <c:v>-0.42120735265999998</c:v>
                </c:pt>
                <c:pt idx="221" formatCode="General">
                  <c:v>7.2859034867999997</c:v>
                </c:pt>
                <c:pt idx="222" formatCode="General">
                  <c:v>-1.4002453163999999</c:v>
                </c:pt>
                <c:pt idx="223" formatCode="General">
                  <c:v>-1.0443066315</c:v>
                </c:pt>
                <c:pt idx="224" formatCode="General">
                  <c:v>0.72147512044999995</c:v>
                </c:pt>
                <c:pt idx="225" formatCode="General">
                  <c:v>0.38412982236999998</c:v>
                </c:pt>
                <c:pt idx="226" formatCode="General">
                  <c:v>-0.83697872102000004</c:v>
                </c:pt>
                <c:pt idx="227" formatCode="General">
                  <c:v>-0.20463061492000001</c:v>
                </c:pt>
                <c:pt idx="228" formatCode="General">
                  <c:v>0.56538750198999999</c:v>
                </c:pt>
                <c:pt idx="229" formatCode="General">
                  <c:v>-0.25868614360999997</c:v>
                </c:pt>
                <c:pt idx="230" formatCode="General">
                  <c:v>-3.2197172475000002</c:v>
                </c:pt>
                <c:pt idx="231" formatCode="General">
                  <c:v>0.19166418197000001</c:v>
                </c:pt>
                <c:pt idx="232" formatCode="General">
                  <c:v>0.40397924419999998</c:v>
                </c:pt>
                <c:pt idx="233" formatCode="General">
                  <c:v>11.904926467999999</c:v>
                </c:pt>
                <c:pt idx="234" formatCode="General">
                  <c:v>0.19322875769</c:v>
                </c:pt>
                <c:pt idx="235" formatCode="General">
                  <c:v>-0.32406368811000003</c:v>
                </c:pt>
                <c:pt idx="236" formatCode="General">
                  <c:v>3.6481999278999999</c:v>
                </c:pt>
                <c:pt idx="237" formatCode="General">
                  <c:v>-0.33985797801000001</c:v>
                </c:pt>
                <c:pt idx="238" formatCode="General">
                  <c:v>3.1328792007000001</c:v>
                </c:pt>
                <c:pt idx="239" formatCode="General">
                  <c:v>-0.60423288689999999</c:v>
                </c:pt>
                <c:pt idx="240" formatCode="General">
                  <c:v>-0.48363886640999998</c:v>
                </c:pt>
                <c:pt idx="241" formatCode="General">
                  <c:v>-2.9059035186000002</c:v>
                </c:pt>
                <c:pt idx="242" formatCode="General">
                  <c:v>0.26515846573000001</c:v>
                </c:pt>
                <c:pt idx="243" formatCode="General">
                  <c:v>-4.3994823661999999E-2</c:v>
                </c:pt>
                <c:pt idx="244" formatCode="General">
                  <c:v>-0.29065335578000001</c:v>
                </c:pt>
                <c:pt idx="245" formatCode="General">
                  <c:v>0.62527049179000005</c:v>
                </c:pt>
                <c:pt idx="246" formatCode="General">
                  <c:v>-1.2588797953999999</c:v>
                </c:pt>
                <c:pt idx="247" formatCode="General">
                  <c:v>6.6324551376999996E-2</c:v>
                </c:pt>
                <c:pt idx="248" formatCode="General">
                  <c:v>-0.1780803849</c:v>
                </c:pt>
                <c:pt idx="249" formatCode="General">
                  <c:v>2.3922754042999999</c:v>
                </c:pt>
                <c:pt idx="250" formatCode="General">
                  <c:v>-0.55694511806000002</c:v>
                </c:pt>
                <c:pt idx="251" formatCode="General">
                  <c:v>-0.61519944365000001</c:v>
                </c:pt>
                <c:pt idx="252" formatCode="General">
                  <c:v>-1.915859564</c:v>
                </c:pt>
                <c:pt idx="253" formatCode="General">
                  <c:v>0.53774566715000005</c:v>
                </c:pt>
                <c:pt idx="254" formatCode="General">
                  <c:v>-8.2729465830999993E-2</c:v>
                </c:pt>
                <c:pt idx="255" formatCode="General">
                  <c:v>-1.3641701404</c:v>
                </c:pt>
                <c:pt idx="256" formatCode="General">
                  <c:v>-5.4274996382999996</c:v>
                </c:pt>
                <c:pt idx="257" formatCode="General">
                  <c:v>-0.51313637407000001</c:v>
                </c:pt>
                <c:pt idx="258" formatCode="General">
                  <c:v>-7.5746745911</c:v>
                </c:pt>
                <c:pt idx="259" formatCode="General">
                  <c:v>-4.0880470545999996</c:v>
                </c:pt>
                <c:pt idx="260" formatCode="General">
                  <c:v>17.865254842999999</c:v>
                </c:pt>
                <c:pt idx="261" formatCode="General">
                  <c:v>5.6933383115E-2</c:v>
                </c:pt>
                <c:pt idx="262" formatCode="General">
                  <c:v>-0.52384990616000005</c:v>
                </c:pt>
                <c:pt idx="263" formatCode="General">
                  <c:v>-1.8173468442</c:v>
                </c:pt>
                <c:pt idx="264" formatCode="General">
                  <c:v>-2.0559744952000001</c:v>
                </c:pt>
                <c:pt idx="265" formatCode="General">
                  <c:v>-1.0551455473</c:v>
                </c:pt>
                <c:pt idx="266" formatCode="General">
                  <c:v>-4.9276727015999997</c:v>
                </c:pt>
                <c:pt idx="267" formatCode="General">
                  <c:v>0.66156164235000003</c:v>
                </c:pt>
                <c:pt idx="268" formatCode="General">
                  <c:v>-0.46785753043</c:v>
                </c:pt>
                <c:pt idx="269" formatCode="General">
                  <c:v>3.4109741032000001</c:v>
                </c:pt>
                <c:pt idx="270" formatCode="General">
                  <c:v>7.5360295181000003</c:v>
                </c:pt>
                <c:pt idx="271" formatCode="General">
                  <c:v>6.7264983665999996</c:v>
                </c:pt>
                <c:pt idx="272" formatCode="General">
                  <c:v>0.18178949452000001</c:v>
                </c:pt>
                <c:pt idx="273" formatCode="General">
                  <c:v>1.9586487990000001</c:v>
                </c:pt>
                <c:pt idx="274" formatCode="General">
                  <c:v>0.96441194001999997</c:v>
                </c:pt>
                <c:pt idx="275" formatCode="General">
                  <c:v>0.13520709002</c:v>
                </c:pt>
                <c:pt idx="276" formatCode="General">
                  <c:v>4.5027372876999996</c:v>
                </c:pt>
                <c:pt idx="277" formatCode="General">
                  <c:v>-3.5204227980999998</c:v>
                </c:pt>
                <c:pt idx="278" formatCode="General">
                  <c:v>1.1673819498</c:v>
                </c:pt>
                <c:pt idx="279" formatCode="General">
                  <c:v>-2.8267493862999999</c:v>
                </c:pt>
                <c:pt idx="280" formatCode="General">
                  <c:v>-0.75247150488000003</c:v>
                </c:pt>
                <c:pt idx="281" formatCode="General">
                  <c:v>3.9981947289000002</c:v>
                </c:pt>
                <c:pt idx="282" formatCode="General">
                  <c:v>-1.9139414154000001</c:v>
                </c:pt>
                <c:pt idx="283" formatCode="General">
                  <c:v>-2.7867664339</c:v>
                </c:pt>
                <c:pt idx="284" formatCode="General">
                  <c:v>0.73702924224999999</c:v>
                </c:pt>
                <c:pt idx="285" formatCode="General">
                  <c:v>1.8357203511</c:v>
                </c:pt>
                <c:pt idx="286" formatCode="General">
                  <c:v>2.7246474277999999</c:v>
                </c:pt>
                <c:pt idx="287" formatCode="General">
                  <c:v>0.86428407780000005</c:v>
                </c:pt>
                <c:pt idx="288" formatCode="General">
                  <c:v>1.0921487408999999</c:v>
                </c:pt>
                <c:pt idx="289" formatCode="General">
                  <c:v>2.8976826330000001</c:v>
                </c:pt>
                <c:pt idx="290" formatCode="General">
                  <c:v>1.0250105131</c:v>
                </c:pt>
                <c:pt idx="291" formatCode="General">
                  <c:v>3.1109298645000001</c:v>
                </c:pt>
                <c:pt idx="292" formatCode="General">
                  <c:v>-13.991524167</c:v>
                </c:pt>
                <c:pt idx="293" formatCode="General">
                  <c:v>-4.1468338652999996</c:v>
                </c:pt>
                <c:pt idx="294" formatCode="General">
                  <c:v>2.3685279776999999</c:v>
                </c:pt>
                <c:pt idx="295" formatCode="General">
                  <c:v>0.35254604320999999</c:v>
                </c:pt>
                <c:pt idx="296" formatCode="General">
                  <c:v>4.3040036802000001</c:v>
                </c:pt>
                <c:pt idx="297" formatCode="General">
                  <c:v>-1.1808345096999999</c:v>
                </c:pt>
                <c:pt idx="298" formatCode="General">
                  <c:v>-2.6184910232999998</c:v>
                </c:pt>
                <c:pt idx="299" formatCode="General">
                  <c:v>-0.80260698524999996</c:v>
                </c:pt>
                <c:pt idx="300" formatCode="General">
                  <c:v>-0.18991588991</c:v>
                </c:pt>
                <c:pt idx="301" formatCode="General">
                  <c:v>0.26249725771999999</c:v>
                </c:pt>
                <c:pt idx="302" formatCode="General">
                  <c:v>0.89000657011999995</c:v>
                </c:pt>
                <c:pt idx="303" formatCode="General">
                  <c:v>5.0721680708000001</c:v>
                </c:pt>
                <c:pt idx="304" formatCode="General">
                  <c:v>-4.7534076775000003</c:v>
                </c:pt>
                <c:pt idx="305" formatCode="General">
                  <c:v>-0.40647650548000003</c:v>
                </c:pt>
                <c:pt idx="306" formatCode="General">
                  <c:v>5.6903235291999996</c:v>
                </c:pt>
                <c:pt idx="307" formatCode="General">
                  <c:v>-5.0802474595000001E-2</c:v>
                </c:pt>
                <c:pt idx="308" formatCode="General">
                  <c:v>-1.9004311628999999</c:v>
                </c:pt>
                <c:pt idx="309" formatCode="General">
                  <c:v>0.15298024431999999</c:v>
                </c:pt>
                <c:pt idx="310" formatCode="General">
                  <c:v>-1.7061028149999999</c:v>
                </c:pt>
                <c:pt idx="311" formatCode="General">
                  <c:v>0.22609578051000001</c:v>
                </c:pt>
                <c:pt idx="312" formatCode="General">
                  <c:v>-0.89047995785</c:v>
                </c:pt>
                <c:pt idx="313" formatCode="General">
                  <c:v>-0.56524424259999995</c:v>
                </c:pt>
                <c:pt idx="314" formatCode="General">
                  <c:v>4.2907251951000003</c:v>
                </c:pt>
                <c:pt idx="315" formatCode="General">
                  <c:v>-3.1626548067</c:v>
                </c:pt>
                <c:pt idx="316" formatCode="General">
                  <c:v>-3.1655571273000001</c:v>
                </c:pt>
                <c:pt idx="317" formatCode="General">
                  <c:v>-3.6668288124999999</c:v>
                </c:pt>
                <c:pt idx="318" formatCode="General">
                  <c:v>-2.0582793757000002</c:v>
                </c:pt>
                <c:pt idx="319" formatCode="General">
                  <c:v>2.9248464780000001</c:v>
                </c:pt>
                <c:pt idx="320" formatCode="General">
                  <c:v>1.6440155312</c:v>
                </c:pt>
                <c:pt idx="321" formatCode="General">
                  <c:v>5.1129774130000003</c:v>
                </c:pt>
                <c:pt idx="322" formatCode="General">
                  <c:v>-0.88263939084999998</c:v>
                </c:pt>
                <c:pt idx="323" formatCode="General">
                  <c:v>-8.2858560331</c:v>
                </c:pt>
                <c:pt idx="324" formatCode="General">
                  <c:v>-4.9671600211999998</c:v>
                </c:pt>
                <c:pt idx="325" formatCode="General">
                  <c:v>1.2165965063999999</c:v>
                </c:pt>
                <c:pt idx="326" formatCode="General">
                  <c:v>3.0415012457000001</c:v>
                </c:pt>
                <c:pt idx="327" formatCode="General">
                  <c:v>-1.1404075676000001</c:v>
                </c:pt>
                <c:pt idx="328" formatCode="General">
                  <c:v>-1.5908814528999999</c:v>
                </c:pt>
                <c:pt idx="329" formatCode="General">
                  <c:v>-0.67237186228000001</c:v>
                </c:pt>
                <c:pt idx="330" formatCode="General">
                  <c:v>1.2689125995999999</c:v>
                </c:pt>
                <c:pt idx="331" formatCode="General">
                  <c:v>1.1086452919000001</c:v>
                </c:pt>
                <c:pt idx="332" formatCode="General">
                  <c:v>-1.2732777686000001</c:v>
                </c:pt>
                <c:pt idx="333" formatCode="General">
                  <c:v>2.7385631172</c:v>
                </c:pt>
                <c:pt idx="334" formatCode="General">
                  <c:v>-2.6914714224999998</c:v>
                </c:pt>
                <c:pt idx="335" formatCode="General">
                  <c:v>0.12248068581</c:v>
                </c:pt>
                <c:pt idx="336" formatCode="General">
                  <c:v>-0.23593288196000001</c:v>
                </c:pt>
                <c:pt idx="337" formatCode="General">
                  <c:v>11.073582634999999</c:v>
                </c:pt>
                <c:pt idx="338" formatCode="General">
                  <c:v>4.1191532264999999</c:v>
                </c:pt>
                <c:pt idx="339" formatCode="General">
                  <c:v>-2.6778097509999998</c:v>
                </c:pt>
                <c:pt idx="340" formatCode="General">
                  <c:v>0.88641794984</c:v>
                </c:pt>
                <c:pt idx="341" formatCode="General">
                  <c:v>-0.97505325766999995</c:v>
                </c:pt>
                <c:pt idx="342" formatCode="General">
                  <c:v>2.3906685766</c:v>
                </c:pt>
                <c:pt idx="343" formatCode="General">
                  <c:v>-0.51299547056999995</c:v>
                </c:pt>
                <c:pt idx="344" formatCode="General">
                  <c:v>0.18751896303999999</c:v>
                </c:pt>
                <c:pt idx="345" formatCode="General">
                  <c:v>-1.3840245524000001</c:v>
                </c:pt>
                <c:pt idx="346" formatCode="General">
                  <c:v>-1.7601702601</c:v>
                </c:pt>
                <c:pt idx="347" formatCode="General">
                  <c:v>0.10459501733</c:v>
                </c:pt>
                <c:pt idx="348" formatCode="General">
                  <c:v>-0.62617143706</c:v>
                </c:pt>
                <c:pt idx="349" formatCode="General">
                  <c:v>1.2010549743000001</c:v>
                </c:pt>
                <c:pt idx="350" formatCode="General">
                  <c:v>-2.6179248199999998</c:v>
                </c:pt>
                <c:pt idx="351" formatCode="General">
                  <c:v>2.1144738430999999</c:v>
                </c:pt>
                <c:pt idx="352" formatCode="General">
                  <c:v>0.32412334808999999</c:v>
                </c:pt>
                <c:pt idx="353" formatCode="General">
                  <c:v>-2.7194540678000001</c:v>
                </c:pt>
                <c:pt idx="354" formatCode="General">
                  <c:v>-3.2810339329999998</c:v>
                </c:pt>
                <c:pt idx="355" formatCode="General">
                  <c:v>-1.1433177997999999</c:v>
                </c:pt>
                <c:pt idx="356" formatCode="General">
                  <c:v>-0.52625821872</c:v>
                </c:pt>
                <c:pt idx="357" formatCode="General">
                  <c:v>-0.41185387352000002</c:v>
                </c:pt>
                <c:pt idx="358" formatCode="General">
                  <c:v>-1.1696459994999999</c:v>
                </c:pt>
                <c:pt idx="359" formatCode="General">
                  <c:v>-4.8876132258</c:v>
                </c:pt>
                <c:pt idx="360" formatCode="General">
                  <c:v>-9.7186798433000001E-5</c:v>
                </c:pt>
                <c:pt idx="361" formatCode="General">
                  <c:v>0.22512110290000001</c:v>
                </c:pt>
                <c:pt idx="362" formatCode="General">
                  <c:v>-1.49812542</c:v>
                </c:pt>
                <c:pt idx="363" formatCode="General">
                  <c:v>-1.7642482048999999</c:v>
                </c:pt>
                <c:pt idx="364" formatCode="General">
                  <c:v>-0.3342199495</c:v>
                </c:pt>
                <c:pt idx="365" formatCode="General">
                  <c:v>0.32797005970999998</c:v>
                </c:pt>
                <c:pt idx="366" formatCode="General">
                  <c:v>1.8534753786</c:v>
                </c:pt>
                <c:pt idx="367" formatCode="General">
                  <c:v>-3.0313228155999998</c:v>
                </c:pt>
                <c:pt idx="368" formatCode="General">
                  <c:v>-1.9359257024000001</c:v>
                </c:pt>
                <c:pt idx="369" formatCode="General">
                  <c:v>-0.29656641892000002</c:v>
                </c:pt>
                <c:pt idx="370" formatCode="General">
                  <c:v>1.0908885745000001</c:v>
                </c:pt>
                <c:pt idx="371" formatCode="General">
                  <c:v>0.28593354047000002</c:v>
                </c:pt>
                <c:pt idx="372" formatCode="General">
                  <c:v>-4.1292708673999998</c:v>
                </c:pt>
                <c:pt idx="373" formatCode="General">
                  <c:v>7.3834356434000004</c:v>
                </c:pt>
                <c:pt idx="374" formatCode="General">
                  <c:v>8.6387683008000007</c:v>
                </c:pt>
                <c:pt idx="375" formatCode="General">
                  <c:v>8.3324868483000003</c:v>
                </c:pt>
                <c:pt idx="376" formatCode="General">
                  <c:v>0.97922551573000005</c:v>
                </c:pt>
                <c:pt idx="377" formatCode="General">
                  <c:v>-1.5356602956000001</c:v>
                </c:pt>
                <c:pt idx="378" formatCode="General">
                  <c:v>-0.98469684903999999</c:v>
                </c:pt>
                <c:pt idx="379" formatCode="General">
                  <c:v>-0.43495048402999997</c:v>
                </c:pt>
                <c:pt idx="380" formatCode="General">
                  <c:v>1.1894772947000001</c:v>
                </c:pt>
                <c:pt idx="381" formatCode="General">
                  <c:v>-0.64884234709999999</c:v>
                </c:pt>
                <c:pt idx="382" formatCode="General">
                  <c:v>-2.6682869561999998</c:v>
                </c:pt>
                <c:pt idx="383" formatCode="General">
                  <c:v>-2.7853834238999999</c:v>
                </c:pt>
                <c:pt idx="384" formatCode="General">
                  <c:v>-0.63012391918999999</c:v>
                </c:pt>
                <c:pt idx="385" formatCode="General">
                  <c:v>-2.8500011032999999</c:v>
                </c:pt>
                <c:pt idx="386" formatCode="General">
                  <c:v>-0.72026334223999999</c:v>
                </c:pt>
                <c:pt idx="387" formatCode="General">
                  <c:v>0.67020324481000004</c:v>
                </c:pt>
                <c:pt idx="388" formatCode="General">
                  <c:v>-4.1708919485999996</c:v>
                </c:pt>
                <c:pt idx="389" formatCode="General">
                  <c:v>-3.4976354583</c:v>
                </c:pt>
                <c:pt idx="390" formatCode="General">
                  <c:v>15.702619651999999</c:v>
                </c:pt>
                <c:pt idx="391" formatCode="General">
                  <c:v>0.35222211604999998</c:v>
                </c:pt>
                <c:pt idx="392" formatCode="General">
                  <c:v>-1.8916359629999999</c:v>
                </c:pt>
                <c:pt idx="393" formatCode="General">
                  <c:v>0.65121630247999995</c:v>
                </c:pt>
                <c:pt idx="394" formatCode="General">
                  <c:v>-0.46373520142000002</c:v>
                </c:pt>
                <c:pt idx="395" formatCode="General">
                  <c:v>3.3485914215000001</c:v>
                </c:pt>
                <c:pt idx="396" formatCode="General">
                  <c:v>0.91218873910999998</c:v>
                </c:pt>
                <c:pt idx="397" formatCode="General">
                  <c:v>-0.86096383304000002</c:v>
                </c:pt>
                <c:pt idx="398" formatCode="General">
                  <c:v>-3.611030666</c:v>
                </c:pt>
                <c:pt idx="399" formatCode="General">
                  <c:v>-0.34570707839999998</c:v>
                </c:pt>
                <c:pt idx="400" formatCode="General">
                  <c:v>1.1640451246000001</c:v>
                </c:pt>
                <c:pt idx="401" formatCode="General">
                  <c:v>-2.5513403581</c:v>
                </c:pt>
                <c:pt idx="402" formatCode="General">
                  <c:v>-3.2625320696E-2</c:v>
                </c:pt>
                <c:pt idx="403" formatCode="General">
                  <c:v>-3.0176781951999998</c:v>
                </c:pt>
                <c:pt idx="404" formatCode="General">
                  <c:v>-2.3376534636000001</c:v>
                </c:pt>
                <c:pt idx="405" formatCode="General">
                  <c:v>2.9760673771000001</c:v>
                </c:pt>
                <c:pt idx="406" formatCode="General">
                  <c:v>-1.3853288171</c:v>
                </c:pt>
                <c:pt idx="407" formatCode="General">
                  <c:v>2.2132224356000001</c:v>
                </c:pt>
                <c:pt idx="408" formatCode="General">
                  <c:v>-24.114675917</c:v>
                </c:pt>
                <c:pt idx="409" formatCode="General">
                  <c:v>3.1340865635999999</c:v>
                </c:pt>
                <c:pt idx="410" formatCode="General">
                  <c:v>-2.0909650893</c:v>
                </c:pt>
                <c:pt idx="411" formatCode="General">
                  <c:v>0.16251355282999999</c:v>
                </c:pt>
                <c:pt idx="412" formatCode="General">
                  <c:v>-0.93045899870000004</c:v>
                </c:pt>
                <c:pt idx="413" formatCode="General">
                  <c:v>-6.7782492505</c:v>
                </c:pt>
                <c:pt idx="414" formatCode="General">
                  <c:v>0.29192920434000003</c:v>
                </c:pt>
                <c:pt idx="415" formatCode="General">
                  <c:v>-3.0171360732999999E-2</c:v>
                </c:pt>
                <c:pt idx="416" formatCode="General">
                  <c:v>0.60390286266000004</c:v>
                </c:pt>
                <c:pt idx="417" formatCode="General">
                  <c:v>-0.25856678799999999</c:v>
                </c:pt>
                <c:pt idx="418" formatCode="General">
                  <c:v>-2.2201074952000002</c:v>
                </c:pt>
                <c:pt idx="419" formatCode="General">
                  <c:v>-1.5891731699</c:v>
                </c:pt>
                <c:pt idx="420" formatCode="General">
                  <c:v>-1.4855817364999999</c:v>
                </c:pt>
                <c:pt idx="421" formatCode="General">
                  <c:v>-1.8475490985</c:v>
                </c:pt>
                <c:pt idx="422" formatCode="General">
                  <c:v>0.66071036273999995</c:v>
                </c:pt>
                <c:pt idx="423" formatCode="General">
                  <c:v>-2.4542679916000001</c:v>
                </c:pt>
                <c:pt idx="424" formatCode="General">
                  <c:v>-0.77683394528000005</c:v>
                </c:pt>
                <c:pt idx="425" formatCode="General">
                  <c:v>-1.5669377179999999</c:v>
                </c:pt>
                <c:pt idx="426" formatCode="General">
                  <c:v>-1.7294885914</c:v>
                </c:pt>
                <c:pt idx="427" formatCode="General">
                  <c:v>-0.41252760116999998</c:v>
                </c:pt>
                <c:pt idx="428" formatCode="General">
                  <c:v>-9.0719137668999998</c:v>
                </c:pt>
                <c:pt idx="429" formatCode="General">
                  <c:v>1.9130249893</c:v>
                </c:pt>
                <c:pt idx="430" formatCode="General">
                  <c:v>-1.6590684072999999</c:v>
                </c:pt>
                <c:pt idx="431" formatCode="General">
                  <c:v>-0.91294856555000004</c:v>
                </c:pt>
                <c:pt idx="432" formatCode="General">
                  <c:v>0.49336590309</c:v>
                </c:pt>
                <c:pt idx="433" formatCode="General">
                  <c:v>1.0049259562999999</c:v>
                </c:pt>
                <c:pt idx="434" formatCode="General">
                  <c:v>-1.9877457797</c:v>
                </c:pt>
                <c:pt idx="435" formatCode="General">
                  <c:v>2.0028982402</c:v>
                </c:pt>
                <c:pt idx="436" formatCode="General">
                  <c:v>2.3908751690000001</c:v>
                </c:pt>
                <c:pt idx="437" formatCode="General">
                  <c:v>-0.21115771133</c:v>
                </c:pt>
                <c:pt idx="438" formatCode="General">
                  <c:v>-2.3648588942000002</c:v>
                </c:pt>
                <c:pt idx="439" formatCode="General">
                  <c:v>-1.3885650875</c:v>
                </c:pt>
                <c:pt idx="440" formatCode="General">
                  <c:v>2.8127493501999998</c:v>
                </c:pt>
                <c:pt idx="441" formatCode="General">
                  <c:v>-0.22043384933999999</c:v>
                </c:pt>
                <c:pt idx="442" formatCode="General">
                  <c:v>-2.686935434</c:v>
                </c:pt>
                <c:pt idx="443" formatCode="General">
                  <c:v>-1.1860536363</c:v>
                </c:pt>
                <c:pt idx="444" formatCode="General">
                  <c:v>-0.44226214593000002</c:v>
                </c:pt>
                <c:pt idx="445" formatCode="General">
                  <c:v>-0.36353536241000001</c:v>
                </c:pt>
                <c:pt idx="446" formatCode="General">
                  <c:v>-2.1309537452999998</c:v>
                </c:pt>
                <c:pt idx="447" formatCode="General">
                  <c:v>0.18164032867999999</c:v>
                </c:pt>
                <c:pt idx="448" formatCode="General">
                  <c:v>-0.16152323089000001</c:v>
                </c:pt>
                <c:pt idx="449" formatCode="General">
                  <c:v>-2.2117707845000001</c:v>
                </c:pt>
                <c:pt idx="450" formatCode="General">
                  <c:v>-2.2861769202</c:v>
                </c:pt>
                <c:pt idx="451" formatCode="General">
                  <c:v>0.77264032058999998</c:v>
                </c:pt>
                <c:pt idx="452" formatCode="General">
                  <c:v>-2.6912624311E-2</c:v>
                </c:pt>
                <c:pt idx="453" formatCode="General">
                  <c:v>1.10365577</c:v>
                </c:pt>
                <c:pt idx="454" formatCode="General">
                  <c:v>3.7547815747</c:v>
                </c:pt>
                <c:pt idx="455" formatCode="General">
                  <c:v>-0.17551177145999999</c:v>
                </c:pt>
                <c:pt idx="456" formatCode="General">
                  <c:v>0.67804945082000001</c:v>
                </c:pt>
                <c:pt idx="457" formatCode="General">
                  <c:v>5.2708047642000002</c:v>
                </c:pt>
                <c:pt idx="458" formatCode="General">
                  <c:v>1.4696241642000001</c:v>
                </c:pt>
                <c:pt idx="459" formatCode="General">
                  <c:v>-1.7594220675000001</c:v>
                </c:pt>
                <c:pt idx="460" formatCode="General">
                  <c:v>-0.16441331372000001</c:v>
                </c:pt>
                <c:pt idx="461" formatCode="General">
                  <c:v>1.4464480732</c:v>
                </c:pt>
                <c:pt idx="462" formatCode="General">
                  <c:v>-0.56937175634000003</c:v>
                </c:pt>
                <c:pt idx="463" formatCode="General">
                  <c:v>-0.33584664451000001</c:v>
                </c:pt>
                <c:pt idx="464" formatCode="General">
                  <c:v>1.2398803248000001</c:v>
                </c:pt>
                <c:pt idx="465" formatCode="General">
                  <c:v>0.60413423121999998</c:v>
                </c:pt>
                <c:pt idx="466" formatCode="General">
                  <c:v>-0.87832174398999996</c:v>
                </c:pt>
                <c:pt idx="467" formatCode="General">
                  <c:v>-3.3246139545000002</c:v>
                </c:pt>
                <c:pt idx="468" formatCode="General">
                  <c:v>1.2698824248</c:v>
                </c:pt>
                <c:pt idx="469" formatCode="General">
                  <c:v>5.1616943107999997</c:v>
                </c:pt>
                <c:pt idx="470" formatCode="General">
                  <c:v>9.6601225089000007</c:v>
                </c:pt>
                <c:pt idx="471" formatCode="General">
                  <c:v>1.3520003674000001</c:v>
                </c:pt>
                <c:pt idx="472" formatCode="General">
                  <c:v>1.5449030951</c:v>
                </c:pt>
                <c:pt idx="473" formatCode="General">
                  <c:v>6.7242306328999996E-2</c:v>
                </c:pt>
                <c:pt idx="474" formatCode="General">
                  <c:v>0.89067545850999996</c:v>
                </c:pt>
                <c:pt idx="475" formatCode="General">
                  <c:v>-0.14640163706000001</c:v>
                </c:pt>
                <c:pt idx="476" formatCode="General">
                  <c:v>0.52685507761000006</c:v>
                </c:pt>
                <c:pt idx="477" formatCode="General">
                  <c:v>-4.8525882809000001</c:v>
                </c:pt>
                <c:pt idx="478" formatCode="General">
                  <c:v>0.87960284842000003</c:v>
                </c:pt>
                <c:pt idx="479" formatCode="General">
                  <c:v>-0.23602686708000001</c:v>
                </c:pt>
                <c:pt idx="480" formatCode="General">
                  <c:v>-0.62600895301000004</c:v>
                </c:pt>
                <c:pt idx="481" formatCode="General">
                  <c:v>0.78430345815000002</c:v>
                </c:pt>
                <c:pt idx="482" formatCode="General">
                  <c:v>0.92836174760000001</c:v>
                </c:pt>
                <c:pt idx="483" formatCode="General">
                  <c:v>0.61393190053000002</c:v>
                </c:pt>
                <c:pt idx="484" formatCode="General">
                  <c:v>9.7337650678000003</c:v>
                </c:pt>
                <c:pt idx="485" formatCode="General">
                  <c:v>-6.5382290381999999</c:v>
                </c:pt>
                <c:pt idx="486" formatCode="General">
                  <c:v>2.0247297335000001</c:v>
                </c:pt>
                <c:pt idx="487" formatCode="General">
                  <c:v>1.8512479053999999</c:v>
                </c:pt>
                <c:pt idx="488" formatCode="General">
                  <c:v>2.7581115138999999</c:v>
                </c:pt>
                <c:pt idx="489" formatCode="General">
                  <c:v>-1.1066160336999999</c:v>
                </c:pt>
                <c:pt idx="490" formatCode="General">
                  <c:v>3.2370096955999998</c:v>
                </c:pt>
                <c:pt idx="491" formatCode="General">
                  <c:v>4.7160213159</c:v>
                </c:pt>
                <c:pt idx="492" formatCode="General">
                  <c:v>-1.9578260457000001</c:v>
                </c:pt>
                <c:pt idx="493" formatCode="General">
                  <c:v>-2.4160882270999999</c:v>
                </c:pt>
                <c:pt idx="494" formatCode="General">
                  <c:v>-0.64159227471000002</c:v>
                </c:pt>
                <c:pt idx="495" formatCode="General">
                  <c:v>1.8672560349</c:v>
                </c:pt>
                <c:pt idx="496" formatCode="General">
                  <c:v>1.4894406482</c:v>
                </c:pt>
                <c:pt idx="497" formatCode="General">
                  <c:v>-0.72350286855000001</c:v>
                </c:pt>
                <c:pt idx="498" formatCode="General">
                  <c:v>-1.1777518212</c:v>
                </c:pt>
                <c:pt idx="499" formatCode="General">
                  <c:v>1.0412496147000001</c:v>
                </c:pt>
                <c:pt idx="500" formatCode="General">
                  <c:v>-0.87963967692</c:v>
                </c:pt>
                <c:pt idx="501" formatCode="General">
                  <c:v>-0.14152142282999999</c:v>
                </c:pt>
                <c:pt idx="502" formatCode="General">
                  <c:v>0.61005280790000005</c:v>
                </c:pt>
                <c:pt idx="503" formatCode="General">
                  <c:v>-2.2544793947000001</c:v>
                </c:pt>
                <c:pt idx="504" formatCode="General">
                  <c:v>-2.1414658960000001</c:v>
                </c:pt>
                <c:pt idx="505" formatCode="General">
                  <c:v>1.5675784450000001</c:v>
                </c:pt>
                <c:pt idx="506" formatCode="General">
                  <c:v>0.62811805294</c:v>
                </c:pt>
                <c:pt idx="507" formatCode="General">
                  <c:v>-1.9053255599000001</c:v>
                </c:pt>
                <c:pt idx="508" formatCode="General">
                  <c:v>2.9605330531E-2</c:v>
                </c:pt>
                <c:pt idx="509" formatCode="General">
                  <c:v>0.70696085956999999</c:v>
                </c:pt>
                <c:pt idx="510" formatCode="General">
                  <c:v>-0.38398897178000002</c:v>
                </c:pt>
                <c:pt idx="511" formatCode="General">
                  <c:v>2.8680020614999999</c:v>
                </c:pt>
                <c:pt idx="512" formatCode="General">
                  <c:v>-2.8205089814000002</c:v>
                </c:pt>
                <c:pt idx="513" formatCode="General">
                  <c:v>-1.4039984448</c:v>
                </c:pt>
                <c:pt idx="514" formatCode="General">
                  <c:v>-5.3266377627999999</c:v>
                </c:pt>
                <c:pt idx="515" formatCode="General">
                  <c:v>1.5074398084</c:v>
                </c:pt>
                <c:pt idx="516" formatCode="General">
                  <c:v>5.2807929176000004</c:v>
                </c:pt>
                <c:pt idx="517" formatCode="General">
                  <c:v>-0.64980925727000005</c:v>
                </c:pt>
                <c:pt idx="518" formatCode="General">
                  <c:v>-0.24777932663999999</c:v>
                </c:pt>
                <c:pt idx="519" formatCode="General">
                  <c:v>-0.57388832819000002</c:v>
                </c:pt>
                <c:pt idx="520" formatCode="General">
                  <c:v>-0.43228959680000001</c:v>
                </c:pt>
                <c:pt idx="521" formatCode="General">
                  <c:v>-0.15069369788</c:v>
                </c:pt>
                <c:pt idx="522" formatCode="General">
                  <c:v>-2.1379056492999999</c:v>
                </c:pt>
                <c:pt idx="523" formatCode="General">
                  <c:v>-25.209827613000002</c:v>
                </c:pt>
                <c:pt idx="524" formatCode="General">
                  <c:v>1.8164667860999999</c:v>
                </c:pt>
                <c:pt idx="525" formatCode="General">
                  <c:v>1.7771065953</c:v>
                </c:pt>
                <c:pt idx="526" formatCode="General">
                  <c:v>-1.6097933663999999</c:v>
                </c:pt>
                <c:pt idx="527" formatCode="General">
                  <c:v>7.6243257105</c:v>
                </c:pt>
                <c:pt idx="528" formatCode="General">
                  <c:v>5.6708605526999998</c:v>
                </c:pt>
                <c:pt idx="529" formatCode="General">
                  <c:v>0.63090082160000005</c:v>
                </c:pt>
                <c:pt idx="530" formatCode="General">
                  <c:v>-5.1909969753</c:v>
                </c:pt>
                <c:pt idx="531" formatCode="General">
                  <c:v>2.4237391004000002</c:v>
                </c:pt>
                <c:pt idx="532" formatCode="General">
                  <c:v>5.1806989775999996</c:v>
                </c:pt>
                <c:pt idx="533" formatCode="General">
                  <c:v>5.1827261655000001</c:v>
                </c:pt>
                <c:pt idx="534" formatCode="General">
                  <c:v>-14.070508792</c:v>
                </c:pt>
                <c:pt idx="535" formatCode="General">
                  <c:v>1.7297348497</c:v>
                </c:pt>
                <c:pt idx="536" formatCode="General">
                  <c:v>0.67772478215999998</c:v>
                </c:pt>
                <c:pt idx="537" formatCode="General">
                  <c:v>5.9512916929999999</c:v>
                </c:pt>
                <c:pt idx="538" formatCode="General">
                  <c:v>2.0564818599999999</c:v>
                </c:pt>
                <c:pt idx="539" formatCode="General">
                  <c:v>1.1335290403</c:v>
                </c:pt>
                <c:pt idx="540" formatCode="General">
                  <c:v>-1.1435716525999999</c:v>
                </c:pt>
                <c:pt idx="541" formatCode="General">
                  <c:v>1.2992456830000001</c:v>
                </c:pt>
                <c:pt idx="542" formatCode="General">
                  <c:v>1.0384815536000001</c:v>
                </c:pt>
                <c:pt idx="543" formatCode="General">
                  <c:v>-1.4443828637</c:v>
                </c:pt>
                <c:pt idx="544" formatCode="General">
                  <c:v>4.4509447832999998</c:v>
                </c:pt>
                <c:pt idx="545" formatCode="General">
                  <c:v>8.3239184348999995</c:v>
                </c:pt>
                <c:pt idx="546" formatCode="General">
                  <c:v>-0.38220425295999999</c:v>
                </c:pt>
                <c:pt idx="547" formatCode="General">
                  <c:v>-5.4369592430999996</c:v>
                </c:pt>
                <c:pt idx="548" formatCode="General">
                  <c:v>0.43855946695999998</c:v>
                </c:pt>
                <c:pt idx="549" formatCode="General">
                  <c:v>1.0859097609999999</c:v>
                </c:pt>
                <c:pt idx="550" formatCode="General">
                  <c:v>0.98548677119000005</c:v>
                </c:pt>
                <c:pt idx="551" formatCode="General">
                  <c:v>-0.26901364141</c:v>
                </c:pt>
                <c:pt idx="552" formatCode="General">
                  <c:v>1.0594935502</c:v>
                </c:pt>
                <c:pt idx="553" formatCode="General">
                  <c:v>0.44608813475999998</c:v>
                </c:pt>
                <c:pt idx="554" formatCode="General">
                  <c:v>0.87559077835999999</c:v>
                </c:pt>
                <c:pt idx="555" formatCode="General">
                  <c:v>8.8036520608999996E-2</c:v>
                </c:pt>
                <c:pt idx="556" formatCode="General">
                  <c:v>0.26259263321999998</c:v>
                </c:pt>
                <c:pt idx="557" formatCode="General">
                  <c:v>-1.3269324781</c:v>
                </c:pt>
                <c:pt idx="558" formatCode="General">
                  <c:v>1.7623033576</c:v>
                </c:pt>
                <c:pt idx="559" formatCode="General">
                  <c:v>-0.35990339272999999</c:v>
                </c:pt>
                <c:pt idx="560" formatCode="General">
                  <c:v>0.63309166188999999</c:v>
                </c:pt>
                <c:pt idx="561" formatCode="General">
                  <c:v>0.74043468629999998</c:v>
                </c:pt>
                <c:pt idx="562" formatCode="General">
                  <c:v>7.4208913073999998</c:v>
                </c:pt>
                <c:pt idx="563" formatCode="General">
                  <c:v>2.2247529173</c:v>
                </c:pt>
                <c:pt idx="564" formatCode="General">
                  <c:v>1.1621767262</c:v>
                </c:pt>
                <c:pt idx="565" formatCode="General">
                  <c:v>-0.88702747317999997</c:v>
                </c:pt>
                <c:pt idx="566" formatCode="General">
                  <c:v>1.0420128682000001</c:v>
                </c:pt>
                <c:pt idx="567" formatCode="General">
                  <c:v>-6.8946800823999996E-2</c:v>
                </c:pt>
                <c:pt idx="568" formatCode="General">
                  <c:v>-0.13119358328</c:v>
                </c:pt>
                <c:pt idx="569" formatCode="General">
                  <c:v>-31.768579515999999</c:v>
                </c:pt>
                <c:pt idx="570" formatCode="General">
                  <c:v>2.6043712569999999</c:v>
                </c:pt>
                <c:pt idx="571" formatCode="General">
                  <c:v>-0.23707604314</c:v>
                </c:pt>
                <c:pt idx="572" formatCode="General">
                  <c:v>0.86425603352000002</c:v>
                </c:pt>
                <c:pt idx="573" formatCode="General">
                  <c:v>2.2392962732999999</c:v>
                </c:pt>
                <c:pt idx="574" formatCode="General">
                  <c:v>1.4559536731</c:v>
                </c:pt>
                <c:pt idx="575" formatCode="General">
                  <c:v>-0.45369603741999998</c:v>
                </c:pt>
                <c:pt idx="576" formatCode="General">
                  <c:v>4.7691428101</c:v>
                </c:pt>
                <c:pt idx="577" formatCode="General">
                  <c:v>4.4951778969999996</c:v>
                </c:pt>
                <c:pt idx="578" formatCode="General">
                  <c:v>0.17314707637000001</c:v>
                </c:pt>
                <c:pt idx="579" formatCode="General">
                  <c:v>-1.2457820772999999</c:v>
                </c:pt>
                <c:pt idx="580" formatCode="General">
                  <c:v>-0.78586485171999998</c:v>
                </c:pt>
                <c:pt idx="581" formatCode="General">
                  <c:v>0.34094209629</c:v>
                </c:pt>
                <c:pt idx="582" formatCode="General">
                  <c:v>1.4948497857</c:v>
                </c:pt>
                <c:pt idx="583" formatCode="General">
                  <c:v>22.625512128</c:v>
                </c:pt>
                <c:pt idx="584" formatCode="General">
                  <c:v>-2.2049117448</c:v>
                </c:pt>
                <c:pt idx="585" formatCode="General">
                  <c:v>0.44673501005999999</c:v>
                </c:pt>
                <c:pt idx="586" formatCode="General">
                  <c:v>0.89354827888999999</c:v>
                </c:pt>
                <c:pt idx="587" formatCode="General">
                  <c:v>0.69754071021999997</c:v>
                </c:pt>
                <c:pt idx="588" formatCode="General">
                  <c:v>1.7565126518</c:v>
                </c:pt>
                <c:pt idx="589" formatCode="General">
                  <c:v>1.0952601924000001</c:v>
                </c:pt>
                <c:pt idx="590" formatCode="General">
                  <c:v>-0.24591171633</c:v>
                </c:pt>
                <c:pt idx="591" formatCode="General">
                  <c:v>0.93952205863000005</c:v>
                </c:pt>
                <c:pt idx="592" formatCode="General">
                  <c:v>-5.1557243902999997E-2</c:v>
                </c:pt>
                <c:pt idx="593" formatCode="General">
                  <c:v>5.6418115811999998</c:v>
                </c:pt>
                <c:pt idx="594" formatCode="General">
                  <c:v>-0.31977992776000003</c:v>
                </c:pt>
                <c:pt idx="595" formatCode="General">
                  <c:v>2.1217526966000002</c:v>
                </c:pt>
                <c:pt idx="596" formatCode="General">
                  <c:v>1.3412178879000001</c:v>
                </c:pt>
                <c:pt idx="597" formatCode="General">
                  <c:v>-1.8787338404</c:v>
                </c:pt>
                <c:pt idx="598" formatCode="General">
                  <c:v>3.2915057122000002</c:v>
                </c:pt>
                <c:pt idx="599" formatCode="General">
                  <c:v>0.40077326700999999</c:v>
                </c:pt>
                <c:pt idx="600" formatCode="General">
                  <c:v>1.7217108252</c:v>
                </c:pt>
                <c:pt idx="601" formatCode="General">
                  <c:v>-6.1580120425000002</c:v>
                </c:pt>
                <c:pt idx="602" formatCode="General">
                  <c:v>-1.7591816924000001</c:v>
                </c:pt>
                <c:pt idx="603" formatCode="General">
                  <c:v>0.17671459820999999</c:v>
                </c:pt>
                <c:pt idx="604" formatCode="General">
                  <c:v>3.7235168926000002</c:v>
                </c:pt>
                <c:pt idx="605" formatCode="General">
                  <c:v>-0.17138266695000001</c:v>
                </c:pt>
                <c:pt idx="606" formatCode="General">
                  <c:v>-1.9827329288</c:v>
                </c:pt>
                <c:pt idx="607" formatCode="General">
                  <c:v>0.12815299371</c:v>
                </c:pt>
                <c:pt idx="608" formatCode="General">
                  <c:v>-14.611164069999999</c:v>
                </c:pt>
                <c:pt idx="609" formatCode="General">
                  <c:v>11.864424012000001</c:v>
                </c:pt>
                <c:pt idx="610" formatCode="General">
                  <c:v>1.2439551336000001</c:v>
                </c:pt>
                <c:pt idx="611" formatCode="General">
                  <c:v>5.9224383582</c:v>
                </c:pt>
                <c:pt idx="612" formatCode="General">
                  <c:v>0.27549196881999999</c:v>
                </c:pt>
                <c:pt idx="613" formatCode="General">
                  <c:v>0.16811551808</c:v>
                </c:pt>
                <c:pt idx="614" formatCode="General">
                  <c:v>-0.45795910672000001</c:v>
                </c:pt>
                <c:pt idx="615" formatCode="General">
                  <c:v>-7.7074183814000001</c:v>
                </c:pt>
                <c:pt idx="616" formatCode="General">
                  <c:v>-2.8787220789000001</c:v>
                </c:pt>
                <c:pt idx="617" formatCode="General">
                  <c:v>-1.22909939E-2</c:v>
                </c:pt>
                <c:pt idx="618" formatCode="General">
                  <c:v>-0.99274455882000001</c:v>
                </c:pt>
                <c:pt idx="619" formatCode="General">
                  <c:v>1.2824085562</c:v>
                </c:pt>
                <c:pt idx="620" formatCode="General">
                  <c:v>0.90635344438999998</c:v>
                </c:pt>
                <c:pt idx="621" formatCode="General">
                  <c:v>2.7851379975000001</c:v>
                </c:pt>
                <c:pt idx="622" formatCode="General">
                  <c:v>-2.1805918836</c:v>
                </c:pt>
                <c:pt idx="623" formatCode="General">
                  <c:v>11.436666582999999</c:v>
                </c:pt>
                <c:pt idx="624" formatCode="General">
                  <c:v>0.80654132873999995</c:v>
                </c:pt>
                <c:pt idx="625" formatCode="General">
                  <c:v>7.5008555098</c:v>
                </c:pt>
                <c:pt idx="626" formatCode="General">
                  <c:v>-0.67737493316999997</c:v>
                </c:pt>
                <c:pt idx="627" formatCode="General">
                  <c:v>4.4858723748999996</c:v>
                </c:pt>
                <c:pt idx="628" formatCode="General">
                  <c:v>-1.1900894396999999</c:v>
                </c:pt>
                <c:pt idx="629" formatCode="General">
                  <c:v>0.21222870993000001</c:v>
                </c:pt>
                <c:pt idx="630" formatCode="General">
                  <c:v>8.0493703215999997</c:v>
                </c:pt>
                <c:pt idx="631" formatCode="General">
                  <c:v>6.1504460123999998</c:v>
                </c:pt>
                <c:pt idx="632" formatCode="General">
                  <c:v>-4.1242865463999996</c:v>
                </c:pt>
                <c:pt idx="633" formatCode="General">
                  <c:v>2.2059998052999998</c:v>
                </c:pt>
                <c:pt idx="634" formatCode="General">
                  <c:v>11.289875074999999</c:v>
                </c:pt>
                <c:pt idx="635" formatCode="General">
                  <c:v>1.3831812375000001</c:v>
                </c:pt>
                <c:pt idx="636" formatCode="General">
                  <c:v>-7.7663463449000006E-2</c:v>
                </c:pt>
                <c:pt idx="637" formatCode="General">
                  <c:v>2.8803229770000001</c:v>
                </c:pt>
                <c:pt idx="638" formatCode="General">
                  <c:v>-2.4716206413999999</c:v>
                </c:pt>
                <c:pt idx="639" formatCode="General">
                  <c:v>3.583154478</c:v>
                </c:pt>
                <c:pt idx="640" formatCode="General">
                  <c:v>-0.41009813633999997</c:v>
                </c:pt>
                <c:pt idx="641" formatCode="General">
                  <c:v>-1.9747052959</c:v>
                </c:pt>
                <c:pt idx="642" formatCode="General">
                  <c:v>2.0299540025999998</c:v>
                </c:pt>
                <c:pt idx="643" formatCode="General">
                  <c:v>1.6688123153000001</c:v>
                </c:pt>
                <c:pt idx="644" formatCode="General">
                  <c:v>-7.1503614520000003</c:v>
                </c:pt>
                <c:pt idx="645" formatCode="General">
                  <c:v>0.94067199674000002</c:v>
                </c:pt>
                <c:pt idx="646" formatCode="General">
                  <c:v>0.38315835052000002</c:v>
                </c:pt>
                <c:pt idx="647" formatCode="General">
                  <c:v>0.82579334813000005</c:v>
                </c:pt>
                <c:pt idx="648" formatCode="General">
                  <c:v>0.18480779354999999</c:v>
                </c:pt>
                <c:pt idx="649" formatCode="General">
                  <c:v>-6.3968577804000004</c:v>
                </c:pt>
                <c:pt idx="650" formatCode="General">
                  <c:v>-12.702190951</c:v>
                </c:pt>
                <c:pt idx="651" formatCode="General">
                  <c:v>0.33500485772999999</c:v>
                </c:pt>
                <c:pt idx="652" formatCode="General">
                  <c:v>0.14148782135999999</c:v>
                </c:pt>
                <c:pt idx="653" formatCode="General">
                  <c:v>-0.48125047592999998</c:v>
                </c:pt>
                <c:pt idx="654" formatCode="General">
                  <c:v>2.6829197925999999</c:v>
                </c:pt>
                <c:pt idx="655" formatCode="General">
                  <c:v>3.8075497545000001</c:v>
                </c:pt>
                <c:pt idx="656" formatCode="General">
                  <c:v>-0.36809777656999998</c:v>
                </c:pt>
                <c:pt idx="657" formatCode="General">
                  <c:v>8.7841612710000003</c:v>
                </c:pt>
                <c:pt idx="658" formatCode="General">
                  <c:v>-0.91773560992000003</c:v>
                </c:pt>
                <c:pt idx="659" formatCode="General">
                  <c:v>2.6292892144</c:v>
                </c:pt>
                <c:pt idx="660" formatCode="General">
                  <c:v>0.30192325315000001</c:v>
                </c:pt>
                <c:pt idx="661" formatCode="General">
                  <c:v>3.7444607152999998</c:v>
                </c:pt>
                <c:pt idx="662" formatCode="General">
                  <c:v>-0.16845225456999999</c:v>
                </c:pt>
                <c:pt idx="663" formatCode="General">
                  <c:v>-2.7617125094000001</c:v>
                </c:pt>
                <c:pt idx="664" formatCode="General">
                  <c:v>-1.6186400592000001</c:v>
                </c:pt>
                <c:pt idx="665" formatCode="General">
                  <c:v>0.33220330496</c:v>
                </c:pt>
                <c:pt idx="666" formatCode="General">
                  <c:v>-0.11155154599</c:v>
                </c:pt>
                <c:pt idx="667" formatCode="General">
                  <c:v>-0.51182208330000001</c:v>
                </c:pt>
                <c:pt idx="668" formatCode="General">
                  <c:v>-2.6402733517999999</c:v>
                </c:pt>
                <c:pt idx="669" formatCode="General">
                  <c:v>0.27293570907999998</c:v>
                </c:pt>
                <c:pt idx="670" formatCode="General">
                  <c:v>1.1807523123999999</c:v>
                </c:pt>
                <c:pt idx="671" formatCode="General">
                  <c:v>14.011931245</c:v>
                </c:pt>
                <c:pt idx="672" formatCode="General">
                  <c:v>-2.1265089522</c:v>
                </c:pt>
                <c:pt idx="673" formatCode="General">
                  <c:v>-0.85199679461</c:v>
                </c:pt>
                <c:pt idx="674" formatCode="General">
                  <c:v>7.0073443136999994E-2</c:v>
                </c:pt>
                <c:pt idx="675" formatCode="General">
                  <c:v>-0.92782211625</c:v>
                </c:pt>
                <c:pt idx="676" formatCode="General">
                  <c:v>-1.6131416537000001</c:v>
                </c:pt>
                <c:pt idx="677" formatCode="General">
                  <c:v>0.81663768198999998</c:v>
                </c:pt>
                <c:pt idx="678" formatCode="General">
                  <c:v>2.3472450434000001</c:v>
                </c:pt>
                <c:pt idx="679" formatCode="General">
                  <c:v>0.34400529534000002</c:v>
                </c:pt>
                <c:pt idx="680" formatCode="General">
                  <c:v>4.8035859104000003E-2</c:v>
                </c:pt>
                <c:pt idx="681" formatCode="General">
                  <c:v>2.9844847101999998</c:v>
                </c:pt>
                <c:pt idx="682" formatCode="General">
                  <c:v>-1.2876499731</c:v>
                </c:pt>
                <c:pt idx="683" formatCode="General">
                  <c:v>-1.4399676283</c:v>
                </c:pt>
                <c:pt idx="684" formatCode="General">
                  <c:v>-0.45881136053999999</c:v>
                </c:pt>
                <c:pt idx="685" formatCode="General">
                  <c:v>1.6244678977</c:v>
                </c:pt>
                <c:pt idx="686" formatCode="General">
                  <c:v>0.16412632565999999</c:v>
                </c:pt>
                <c:pt idx="687" formatCode="General">
                  <c:v>-2.1800883699</c:v>
                </c:pt>
                <c:pt idx="688" formatCode="General">
                  <c:v>2.3415284016000002</c:v>
                </c:pt>
                <c:pt idx="689" formatCode="General">
                  <c:v>3.9036351633000002</c:v>
                </c:pt>
                <c:pt idx="690" formatCode="General">
                  <c:v>-1.3361066068</c:v>
                </c:pt>
                <c:pt idx="691" formatCode="General">
                  <c:v>6.5472391380000001</c:v>
                </c:pt>
                <c:pt idx="692" formatCode="General">
                  <c:v>-1.5489147394</c:v>
                </c:pt>
                <c:pt idx="693" formatCode="General">
                  <c:v>3.5601593299999998</c:v>
                </c:pt>
                <c:pt idx="694" formatCode="General">
                  <c:v>4.3120066408</c:v>
                </c:pt>
                <c:pt idx="695" formatCode="General">
                  <c:v>0.20882845726999999</c:v>
                </c:pt>
                <c:pt idx="696" formatCode="General">
                  <c:v>2.3280358155999998</c:v>
                </c:pt>
                <c:pt idx="697" formatCode="General">
                  <c:v>1.8922828276999999</c:v>
                </c:pt>
                <c:pt idx="698" formatCode="General">
                  <c:v>1.1054392567</c:v>
                </c:pt>
                <c:pt idx="699" formatCode="General">
                  <c:v>-2.6236526579000001</c:v>
                </c:pt>
                <c:pt idx="700" formatCode="General">
                  <c:v>2.3580483331000002</c:v>
                </c:pt>
                <c:pt idx="701" formatCode="General">
                  <c:v>8.4552913694000004E-2</c:v>
                </c:pt>
                <c:pt idx="702" formatCode="General">
                  <c:v>-0.10518166405</c:v>
                </c:pt>
                <c:pt idx="703" formatCode="General">
                  <c:v>-2.1397827984000002</c:v>
                </c:pt>
                <c:pt idx="704" formatCode="General">
                  <c:v>-0.31532700245</c:v>
                </c:pt>
                <c:pt idx="705" formatCode="General">
                  <c:v>3.2221615077000001</c:v>
                </c:pt>
                <c:pt idx="706" formatCode="General">
                  <c:v>-0.70000536431000004</c:v>
                </c:pt>
                <c:pt idx="707" formatCode="General">
                  <c:v>-2.0092786905</c:v>
                </c:pt>
                <c:pt idx="708" formatCode="General">
                  <c:v>-2.4889506516000002</c:v>
                </c:pt>
                <c:pt idx="709" formatCode="General">
                  <c:v>8.1336756841999994E-2</c:v>
                </c:pt>
                <c:pt idx="710" formatCode="General">
                  <c:v>2.6756845979000001</c:v>
                </c:pt>
                <c:pt idx="711" formatCode="General">
                  <c:v>3.6487766053000001</c:v>
                </c:pt>
                <c:pt idx="712" formatCode="General">
                  <c:v>0.97507984408000004</c:v>
                </c:pt>
                <c:pt idx="713" formatCode="General">
                  <c:v>3.3039771723000002</c:v>
                </c:pt>
                <c:pt idx="714" formatCode="General">
                  <c:v>0.36683466476999999</c:v>
                </c:pt>
                <c:pt idx="715" formatCode="General">
                  <c:v>2.2099005907999998</c:v>
                </c:pt>
                <c:pt idx="716" formatCode="General">
                  <c:v>1.2556325187999999</c:v>
                </c:pt>
                <c:pt idx="717" formatCode="General">
                  <c:v>-2.3739914203E-2</c:v>
                </c:pt>
                <c:pt idx="718" formatCode="General">
                  <c:v>3.1744913194</c:v>
                </c:pt>
                <c:pt idx="719" formatCode="General">
                  <c:v>1.4822704428</c:v>
                </c:pt>
                <c:pt idx="720" formatCode="General">
                  <c:v>1.4573234531999999</c:v>
                </c:pt>
                <c:pt idx="721" formatCode="General">
                  <c:v>-0.34455563157000002</c:v>
                </c:pt>
                <c:pt idx="722" formatCode="General">
                  <c:v>1.4767421368</c:v>
                </c:pt>
                <c:pt idx="723" formatCode="General">
                  <c:v>1.0325916420000001</c:v>
                </c:pt>
                <c:pt idx="724" formatCode="General">
                  <c:v>-3.0172229549999998</c:v>
                </c:pt>
                <c:pt idx="725" formatCode="General">
                  <c:v>5.1988742370000001</c:v>
                </c:pt>
                <c:pt idx="726" formatCode="General">
                  <c:v>-1.6796186208999999</c:v>
                </c:pt>
                <c:pt idx="727" formatCode="General">
                  <c:v>5.6692314466999996</c:v>
                </c:pt>
                <c:pt idx="728" formatCode="General">
                  <c:v>2.1247599489</c:v>
                </c:pt>
                <c:pt idx="729" formatCode="General">
                  <c:v>-0.57507955176000003</c:v>
                </c:pt>
                <c:pt idx="730" formatCode="General">
                  <c:v>1.3791710561999999</c:v>
                </c:pt>
                <c:pt idx="731" formatCode="General">
                  <c:v>1.7241806067000001</c:v>
                </c:pt>
                <c:pt idx="732" formatCode="General">
                  <c:v>-0.84122060153</c:v>
                </c:pt>
                <c:pt idx="733" formatCode="General">
                  <c:v>-1.8237545265999999</c:v>
                </c:pt>
                <c:pt idx="734" formatCode="General">
                  <c:v>-2.5878739419999999</c:v>
                </c:pt>
                <c:pt idx="735" formatCode="General">
                  <c:v>3.8297806410000002</c:v>
                </c:pt>
                <c:pt idx="736" formatCode="General">
                  <c:v>-1.2322802103999999</c:v>
                </c:pt>
                <c:pt idx="737" formatCode="General">
                  <c:v>-2.5798343368999999</c:v>
                </c:pt>
                <c:pt idx="738" formatCode="General">
                  <c:v>-1.0715025704000001</c:v>
                </c:pt>
                <c:pt idx="739" formatCode="General">
                  <c:v>0.57840119065999995</c:v>
                </c:pt>
                <c:pt idx="740" formatCode="General">
                  <c:v>5.3083057382999996</c:v>
                </c:pt>
                <c:pt idx="741" formatCode="General">
                  <c:v>-0.84130921568999995</c:v>
                </c:pt>
                <c:pt idx="742" formatCode="General">
                  <c:v>-2.1307453024999998</c:v>
                </c:pt>
                <c:pt idx="743" formatCode="General">
                  <c:v>1.0035509868000001</c:v>
                </c:pt>
                <c:pt idx="744" formatCode="General">
                  <c:v>0.55898566950999995</c:v>
                </c:pt>
                <c:pt idx="745" formatCode="General">
                  <c:v>1.9454768247000001</c:v>
                </c:pt>
                <c:pt idx="746" formatCode="General">
                  <c:v>1.9767865754</c:v>
                </c:pt>
                <c:pt idx="747" formatCode="General">
                  <c:v>-1.8565979428999999</c:v>
                </c:pt>
                <c:pt idx="748" formatCode="General">
                  <c:v>-1.2385532592999999</c:v>
                </c:pt>
                <c:pt idx="749" formatCode="General">
                  <c:v>-2.8981861299</c:v>
                </c:pt>
                <c:pt idx="750" formatCode="General">
                  <c:v>-1.0279688053</c:v>
                </c:pt>
                <c:pt idx="751" formatCode="General">
                  <c:v>0.69284353246999997</c:v>
                </c:pt>
                <c:pt idx="752" formatCode="General">
                  <c:v>0.77879474315999997</c:v>
                </c:pt>
                <c:pt idx="753" formatCode="General">
                  <c:v>1.3987785178000001</c:v>
                </c:pt>
                <c:pt idx="754" formatCode="General">
                  <c:v>-34.250042379</c:v>
                </c:pt>
                <c:pt idx="755" formatCode="General">
                  <c:v>-0.55364346916999996</c:v>
                </c:pt>
                <c:pt idx="756" formatCode="General">
                  <c:v>1.1392813240999999E-2</c:v>
                </c:pt>
                <c:pt idx="757" formatCode="General">
                  <c:v>1.8906775600000001</c:v>
                </c:pt>
                <c:pt idx="758" formatCode="General">
                  <c:v>4.9773648206000001</c:v>
                </c:pt>
                <c:pt idx="759" formatCode="General">
                  <c:v>0.25465894825000002</c:v>
                </c:pt>
                <c:pt idx="760" formatCode="General">
                  <c:v>-2.2686639873000001</c:v>
                </c:pt>
                <c:pt idx="761" formatCode="General">
                  <c:v>-0.48665837681000002</c:v>
                </c:pt>
                <c:pt idx="762" formatCode="General">
                  <c:v>-6.2105235660999999E-2</c:v>
                </c:pt>
                <c:pt idx="763" formatCode="General">
                  <c:v>-2.552773245E-2</c:v>
                </c:pt>
                <c:pt idx="764" formatCode="General">
                  <c:v>1.5902333641999999</c:v>
                </c:pt>
                <c:pt idx="765" formatCode="General">
                  <c:v>-2.4583836871</c:v>
                </c:pt>
                <c:pt idx="766" formatCode="General">
                  <c:v>0.15458808402999999</c:v>
                </c:pt>
                <c:pt idx="767" formatCode="General">
                  <c:v>-0.27089079273</c:v>
                </c:pt>
                <c:pt idx="768" formatCode="General">
                  <c:v>-0.42433110109</c:v>
                </c:pt>
                <c:pt idx="769" formatCode="General">
                  <c:v>-1.7113025256000001</c:v>
                </c:pt>
                <c:pt idx="770" formatCode="General">
                  <c:v>-0.36713700529999999</c:v>
                </c:pt>
                <c:pt idx="771" formatCode="General">
                  <c:v>-0.63483324404999997</c:v>
                </c:pt>
                <c:pt idx="772" formatCode="General">
                  <c:v>-0.25629431904</c:v>
                </c:pt>
                <c:pt idx="773" formatCode="General">
                  <c:v>0.45223851348999999</c:v>
                </c:pt>
                <c:pt idx="774" formatCode="General">
                  <c:v>0.14685235305</c:v>
                </c:pt>
                <c:pt idx="775" formatCode="General">
                  <c:v>1.1973949279</c:v>
                </c:pt>
                <c:pt idx="776" formatCode="General">
                  <c:v>4.2896479462999997</c:v>
                </c:pt>
                <c:pt idx="777" formatCode="General">
                  <c:v>-0.35640250453</c:v>
                </c:pt>
                <c:pt idx="778" formatCode="General">
                  <c:v>0.52238800065000002</c:v>
                </c:pt>
                <c:pt idx="779" formatCode="General">
                  <c:v>-30.051796368000002</c:v>
                </c:pt>
                <c:pt idx="780" formatCode="General">
                  <c:v>-0.70567391011000002</c:v>
                </c:pt>
                <c:pt idx="781" formatCode="General">
                  <c:v>-0.172765804</c:v>
                </c:pt>
                <c:pt idx="782" formatCode="General">
                  <c:v>1.3628760224000001</c:v>
                </c:pt>
                <c:pt idx="783" formatCode="General">
                  <c:v>1.8870740162999999</c:v>
                </c:pt>
                <c:pt idx="784" formatCode="General">
                  <c:v>0.45528181861</c:v>
                </c:pt>
                <c:pt idx="785" formatCode="General">
                  <c:v>-0.24278474133</c:v>
                </c:pt>
                <c:pt idx="786" formatCode="General">
                  <c:v>1.9559935775999999</c:v>
                </c:pt>
                <c:pt idx="787" formatCode="General">
                  <c:v>0.60038471208999999</c:v>
                </c:pt>
                <c:pt idx="788" formatCode="General">
                  <c:v>-0.35818534232999999</c:v>
                </c:pt>
                <c:pt idx="789" formatCode="General">
                  <c:v>0.30267926933</c:v>
                </c:pt>
                <c:pt idx="790" formatCode="General">
                  <c:v>-0.5138446565</c:v>
                </c:pt>
                <c:pt idx="791" formatCode="General">
                  <c:v>-1.4758000692</c:v>
                </c:pt>
                <c:pt idx="792" formatCode="General">
                  <c:v>-8.2741970528</c:v>
                </c:pt>
                <c:pt idx="793" formatCode="General">
                  <c:v>2.1366861512000002</c:v>
                </c:pt>
                <c:pt idx="794" formatCode="General">
                  <c:v>-1.1028419005000001</c:v>
                </c:pt>
                <c:pt idx="795" formatCode="General">
                  <c:v>1.500261979</c:v>
                </c:pt>
                <c:pt idx="796" formatCode="General">
                  <c:v>-0.40401445420999998</c:v>
                </c:pt>
                <c:pt idx="797" formatCode="General">
                  <c:v>35.400720925000002</c:v>
                </c:pt>
                <c:pt idx="798" formatCode="General">
                  <c:v>-2.8147042511999998</c:v>
                </c:pt>
                <c:pt idx="799" formatCode="General">
                  <c:v>0.96648494188</c:v>
                </c:pt>
                <c:pt idx="800" formatCode="General">
                  <c:v>4.1945458476999997</c:v>
                </c:pt>
                <c:pt idx="801" formatCode="General">
                  <c:v>-3.3261751816</c:v>
                </c:pt>
                <c:pt idx="802" formatCode="General">
                  <c:v>3.0258498880000002</c:v>
                </c:pt>
                <c:pt idx="803" formatCode="General">
                  <c:v>1.5282812970999999</c:v>
                </c:pt>
                <c:pt idx="804" formatCode="General">
                  <c:v>0.34157913137000001</c:v>
                </c:pt>
                <c:pt idx="805" formatCode="General">
                  <c:v>-0.99913763716000004</c:v>
                </c:pt>
                <c:pt idx="806" formatCode="General">
                  <c:v>1.1927961128</c:v>
                </c:pt>
                <c:pt idx="807" formatCode="General">
                  <c:v>-5.2068179691000003</c:v>
                </c:pt>
                <c:pt idx="808" formatCode="General">
                  <c:v>-1.9245582232</c:v>
                </c:pt>
                <c:pt idx="809" formatCode="General">
                  <c:v>-0.96461947519000002</c:v>
                </c:pt>
                <c:pt idx="810" formatCode="General">
                  <c:v>-0.32089796925000003</c:v>
                </c:pt>
                <c:pt idx="811" formatCode="General">
                  <c:v>0.98209622430999999</c:v>
                </c:pt>
                <c:pt idx="812" formatCode="General">
                  <c:v>1.1319328142</c:v>
                </c:pt>
                <c:pt idx="813" formatCode="General">
                  <c:v>0.18831685817999999</c:v>
                </c:pt>
                <c:pt idx="814" formatCode="General">
                  <c:v>4.0499675835</c:v>
                </c:pt>
                <c:pt idx="815" formatCode="General">
                  <c:v>-2.8205494228000001</c:v>
                </c:pt>
                <c:pt idx="816" formatCode="General">
                  <c:v>1.0456542712000001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679-4E12-B2CC-B082E638C4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6031872"/>
        <c:axId val="356059008"/>
        <c:extLst/>
      </c:scatterChart>
      <c:valAx>
        <c:axId val="356031872"/>
        <c:scaling>
          <c:orientation val="minMax"/>
          <c:max val="60"/>
          <c:min val="-6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 (mm)</a:t>
                </a:r>
              </a:p>
            </c:rich>
          </c:tx>
          <c:layout>
            <c:manualLayout>
              <c:xMode val="edge"/>
              <c:yMode val="edge"/>
              <c:x val="0.50178849518810154"/>
              <c:y val="0.916798583770778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en-US"/>
          </a:p>
        </c:txPr>
        <c:crossAx val="356059008"/>
        <c:crosses val="autoZero"/>
        <c:crossBetween val="midCat"/>
        <c:majorUnit val="30"/>
      </c:valAx>
      <c:valAx>
        <c:axId val="356059008"/>
        <c:scaling>
          <c:orientation val="minMax"/>
          <c:max val="60"/>
          <c:min val="-6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X (mm)</a:t>
                </a:r>
              </a:p>
            </c:rich>
          </c:tx>
          <c:layout>
            <c:manualLayout>
              <c:xMode val="edge"/>
              <c:yMode val="edge"/>
              <c:x val="3.8337934894561436E-2"/>
              <c:y val="0.3195722604986876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en-US"/>
          </a:p>
        </c:txPr>
        <c:crossAx val="356031872"/>
        <c:crosses val="autoZero"/>
        <c:crossBetween val="midCat"/>
        <c:majorUnit val="3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259623797025378E-2"/>
          <c:y val="0.10792322834645669"/>
          <c:w val="0.8617717917378237"/>
          <c:h val="0.82773805448232063"/>
        </c:manualLayout>
      </c:layout>
      <c:scatterChart>
        <c:scatterStyle val="smoothMarker"/>
        <c:varyColors val="0"/>
        <c:ser>
          <c:idx val="1"/>
          <c:order val="0"/>
          <c:tx>
            <c:v>Sensor</c:v>
          </c:tx>
          <c:spPr>
            <a:ln w="19050">
              <a:noFill/>
            </a:ln>
          </c:spPr>
          <c:marker>
            <c:symbol val="square"/>
            <c:size val="7"/>
            <c:spPr>
              <a:noFill/>
              <a:ln w="25400"/>
            </c:spPr>
          </c:marker>
          <c:xVal>
            <c:numRef>
              <c:f>Sheet1!$B$3:$B$18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-35.92</c:v>
                </c:pt>
                <c:pt idx="3">
                  <c:v>-35.92</c:v>
                </c:pt>
                <c:pt idx="4">
                  <c:v>35.92</c:v>
                </c:pt>
                <c:pt idx="5">
                  <c:v>35.92</c:v>
                </c:pt>
                <c:pt idx="6">
                  <c:v>35.92</c:v>
                </c:pt>
                <c:pt idx="7">
                  <c:v>35.92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-35.92</c:v>
                </c:pt>
                <c:pt idx="13">
                  <c:v>-35.92</c:v>
                </c:pt>
                <c:pt idx="14">
                  <c:v>-32.5</c:v>
                </c:pt>
                <c:pt idx="15">
                  <c:v>32.5</c:v>
                </c:pt>
              </c:numCache>
            </c:numRef>
          </c:xVal>
          <c:yVal>
            <c:numRef>
              <c:f>Sheet1!$C$3:$C$18</c:f>
              <c:numCache>
                <c:formatCode>General</c:formatCode>
                <c:ptCount val="16"/>
                <c:pt idx="0">
                  <c:v>-50.8</c:v>
                </c:pt>
                <c:pt idx="1">
                  <c:v>-50.8</c:v>
                </c:pt>
                <c:pt idx="2">
                  <c:v>-35.92</c:v>
                </c:pt>
                <c:pt idx="3">
                  <c:v>-35.92</c:v>
                </c:pt>
                <c:pt idx="4">
                  <c:v>-35.92</c:v>
                </c:pt>
                <c:pt idx="5">
                  <c:v>-35.92</c:v>
                </c:pt>
                <c:pt idx="6">
                  <c:v>35.92</c:v>
                </c:pt>
                <c:pt idx="7">
                  <c:v>35.92</c:v>
                </c:pt>
                <c:pt idx="8">
                  <c:v>50.8</c:v>
                </c:pt>
                <c:pt idx="9">
                  <c:v>50.8</c:v>
                </c:pt>
                <c:pt idx="10">
                  <c:v>50.8</c:v>
                </c:pt>
                <c:pt idx="11">
                  <c:v>50.8</c:v>
                </c:pt>
                <c:pt idx="12">
                  <c:v>35.92</c:v>
                </c:pt>
                <c:pt idx="13">
                  <c:v>35.92</c:v>
                </c:pt>
                <c:pt idx="14">
                  <c:v>0</c:v>
                </c:pt>
                <c:pt idx="1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F12-489B-9BCE-3566D0F388A5}"/>
            </c:ext>
          </c:extLst>
        </c:ser>
        <c:ser>
          <c:idx val="0"/>
          <c:order val="1"/>
          <c:tx>
            <c:v>CO2_3</c:v>
          </c:tx>
          <c:spPr>
            <a:ln w="19050">
              <a:noFill/>
            </a:ln>
          </c:spPr>
          <c:marker>
            <c:symbol val="circle"/>
            <c:size val="6"/>
          </c:marker>
          <c:xVal>
            <c:numRef>
              <c:f>CO2_3!$B$3:$B$27000</c:f>
              <c:numCache>
                <c:formatCode>0.00E+00</c:formatCode>
                <c:ptCount val="1451"/>
                <c:pt idx="0">
                  <c:v>-14.2</c:v>
                </c:pt>
                <c:pt idx="1">
                  <c:v>-4.96</c:v>
                </c:pt>
                <c:pt idx="2">
                  <c:v>0.13900000000000001</c:v>
                </c:pt>
                <c:pt idx="3">
                  <c:v>1.95</c:v>
                </c:pt>
                <c:pt idx="4">
                  <c:v>6.8499999999999995E-4</c:v>
                </c:pt>
                <c:pt idx="5">
                  <c:v>-1.84</c:v>
                </c:pt>
                <c:pt idx="6">
                  <c:v>-2.73</c:v>
                </c:pt>
                <c:pt idx="7">
                  <c:v>-2.91</c:v>
                </c:pt>
                <c:pt idx="8">
                  <c:v>6.75</c:v>
                </c:pt>
                <c:pt idx="9">
                  <c:v>-19.3</c:v>
                </c:pt>
                <c:pt idx="10">
                  <c:v>0.73299999999999998</c:v>
                </c:pt>
                <c:pt idx="11">
                  <c:v>-10.199999999999999</c:v>
                </c:pt>
                <c:pt idx="12">
                  <c:v>10.5</c:v>
                </c:pt>
                <c:pt idx="13">
                  <c:v>-4.76</c:v>
                </c:pt>
                <c:pt idx="14">
                  <c:v>26.7</c:v>
                </c:pt>
                <c:pt idx="15">
                  <c:v>-8.15</c:v>
                </c:pt>
                <c:pt idx="16">
                  <c:v>-4.34</c:v>
                </c:pt>
                <c:pt idx="17">
                  <c:v>43</c:v>
                </c:pt>
                <c:pt idx="18">
                  <c:v>-36.1</c:v>
                </c:pt>
                <c:pt idx="19">
                  <c:v>1.47</c:v>
                </c:pt>
                <c:pt idx="20">
                  <c:v>7.35</c:v>
                </c:pt>
                <c:pt idx="21">
                  <c:v>-1.93</c:v>
                </c:pt>
                <c:pt idx="22">
                  <c:v>2.58</c:v>
                </c:pt>
                <c:pt idx="23">
                  <c:v>19.5</c:v>
                </c:pt>
                <c:pt idx="24">
                  <c:v>5.53</c:v>
                </c:pt>
                <c:pt idx="25">
                  <c:v>-10.199999999999999</c:v>
                </c:pt>
                <c:pt idx="26">
                  <c:v>-9.66</c:v>
                </c:pt>
                <c:pt idx="27">
                  <c:v>8.01</c:v>
                </c:pt>
                <c:pt idx="28">
                  <c:v>-16.399999999999999</c:v>
                </c:pt>
                <c:pt idx="29">
                  <c:v>6.42</c:v>
                </c:pt>
                <c:pt idx="30">
                  <c:v>16</c:v>
                </c:pt>
                <c:pt idx="31">
                  <c:v>-0.111</c:v>
                </c:pt>
                <c:pt idx="32">
                  <c:v>17.100000000000001</c:v>
                </c:pt>
                <c:pt idx="33">
                  <c:v>-1.17</c:v>
                </c:pt>
                <c:pt idx="34">
                  <c:v>-6.72</c:v>
                </c:pt>
                <c:pt idx="35">
                  <c:v>-9.51</c:v>
                </c:pt>
                <c:pt idx="36">
                  <c:v>5.27</c:v>
                </c:pt>
                <c:pt idx="37">
                  <c:v>18.899999999999999</c:v>
                </c:pt>
                <c:pt idx="38">
                  <c:v>-9.81</c:v>
                </c:pt>
                <c:pt idx="39">
                  <c:v>-0.76500000000000001</c:v>
                </c:pt>
                <c:pt idx="40">
                  <c:v>-4.25</c:v>
                </c:pt>
                <c:pt idx="41">
                  <c:v>-2.72</c:v>
                </c:pt>
                <c:pt idx="42">
                  <c:v>2.57</c:v>
                </c:pt>
                <c:pt idx="43">
                  <c:v>8.4</c:v>
                </c:pt>
                <c:pt idx="44">
                  <c:v>4.97</c:v>
                </c:pt>
                <c:pt idx="45">
                  <c:v>9.8699999999999992</c:v>
                </c:pt>
                <c:pt idx="46">
                  <c:v>-32.799999999999997</c:v>
                </c:pt>
                <c:pt idx="47">
                  <c:v>2.4500000000000002</c:v>
                </c:pt>
                <c:pt idx="48">
                  <c:v>-4.0199999999999996</c:v>
                </c:pt>
                <c:pt idx="49">
                  <c:v>17.899999999999999</c:v>
                </c:pt>
                <c:pt idx="50">
                  <c:v>-7.27</c:v>
                </c:pt>
                <c:pt idx="51">
                  <c:v>-17.899999999999999</c:v>
                </c:pt>
                <c:pt idx="52">
                  <c:v>9.9600000000000009</c:v>
                </c:pt>
                <c:pt idx="53">
                  <c:v>-15.7</c:v>
                </c:pt>
                <c:pt idx="54">
                  <c:v>0.28799999999999998</c:v>
                </c:pt>
                <c:pt idx="55">
                  <c:v>2.39</c:v>
                </c:pt>
                <c:pt idx="56">
                  <c:v>-4.04</c:v>
                </c:pt>
                <c:pt idx="57">
                  <c:v>-9.9600000000000009</c:v>
                </c:pt>
                <c:pt idx="58">
                  <c:v>4.38</c:v>
                </c:pt>
                <c:pt idx="59">
                  <c:v>-0.78100000000000003</c:v>
                </c:pt>
                <c:pt idx="60">
                  <c:v>2.04</c:v>
                </c:pt>
                <c:pt idx="61">
                  <c:v>1.86</c:v>
                </c:pt>
                <c:pt idx="62">
                  <c:v>-0.65400000000000003</c:v>
                </c:pt>
                <c:pt idx="63">
                  <c:v>7.73</c:v>
                </c:pt>
                <c:pt idx="64">
                  <c:v>-5.86</c:v>
                </c:pt>
                <c:pt idx="65">
                  <c:v>15.7</c:v>
                </c:pt>
                <c:pt idx="66">
                  <c:v>4.3600000000000003</c:v>
                </c:pt>
                <c:pt idx="67">
                  <c:v>39.9</c:v>
                </c:pt>
                <c:pt idx="68">
                  <c:v>17.2</c:v>
                </c:pt>
                <c:pt idx="69">
                  <c:v>4.1100000000000003</c:v>
                </c:pt>
                <c:pt idx="70">
                  <c:v>-3.87</c:v>
                </c:pt>
                <c:pt idx="71">
                  <c:v>-11</c:v>
                </c:pt>
                <c:pt idx="72">
                  <c:v>-18.399999999999999</c:v>
                </c:pt>
                <c:pt idx="73">
                  <c:v>6.22</c:v>
                </c:pt>
                <c:pt idx="74">
                  <c:v>1.21</c:v>
                </c:pt>
                <c:pt idx="75">
                  <c:v>8.1300000000000008</c:v>
                </c:pt>
                <c:pt idx="76">
                  <c:v>-6.06</c:v>
                </c:pt>
                <c:pt idx="77">
                  <c:v>-19.7</c:v>
                </c:pt>
                <c:pt idx="78">
                  <c:v>5.72</c:v>
                </c:pt>
                <c:pt idx="79">
                  <c:v>11.6</c:v>
                </c:pt>
                <c:pt idx="80">
                  <c:v>-1.03E-2</c:v>
                </c:pt>
                <c:pt idx="81">
                  <c:v>-1.55</c:v>
                </c:pt>
                <c:pt idx="82">
                  <c:v>6.7</c:v>
                </c:pt>
                <c:pt idx="83">
                  <c:v>-34.700000000000003</c:v>
                </c:pt>
                <c:pt idx="84">
                  <c:v>-9.7799999999999994</c:v>
                </c:pt>
                <c:pt idx="85">
                  <c:v>17.5</c:v>
                </c:pt>
                <c:pt idx="86">
                  <c:v>-8.81</c:v>
                </c:pt>
                <c:pt idx="87">
                  <c:v>27.3</c:v>
                </c:pt>
                <c:pt idx="88">
                  <c:v>-6.85</c:v>
                </c:pt>
                <c:pt idx="89">
                  <c:v>21.4</c:v>
                </c:pt>
                <c:pt idx="90">
                  <c:v>13.1</c:v>
                </c:pt>
                <c:pt idx="91">
                  <c:v>5.15</c:v>
                </c:pt>
                <c:pt idx="92">
                  <c:v>-23.6</c:v>
                </c:pt>
                <c:pt idx="93">
                  <c:v>-5.35</c:v>
                </c:pt>
                <c:pt idx="94">
                  <c:v>15.8</c:v>
                </c:pt>
                <c:pt idx="95">
                  <c:v>-6.06</c:v>
                </c:pt>
                <c:pt idx="96">
                  <c:v>-2.7</c:v>
                </c:pt>
                <c:pt idx="97">
                  <c:v>-7.03</c:v>
                </c:pt>
                <c:pt idx="98">
                  <c:v>-9.8000000000000007</c:v>
                </c:pt>
                <c:pt idx="99">
                  <c:v>-19.7</c:v>
                </c:pt>
                <c:pt idx="100">
                  <c:v>-23.8</c:v>
                </c:pt>
                <c:pt idx="101">
                  <c:v>6.56</c:v>
                </c:pt>
                <c:pt idx="102">
                  <c:v>-5.95</c:v>
                </c:pt>
                <c:pt idx="103">
                  <c:v>5.43</c:v>
                </c:pt>
                <c:pt idx="104">
                  <c:v>-32.700000000000003</c:v>
                </c:pt>
                <c:pt idx="105">
                  <c:v>-4.5599999999999996</c:v>
                </c:pt>
                <c:pt idx="106">
                  <c:v>10.1</c:v>
                </c:pt>
                <c:pt idx="107">
                  <c:v>-7.7</c:v>
                </c:pt>
                <c:pt idx="108">
                  <c:v>-5.87</c:v>
                </c:pt>
                <c:pt idx="109">
                  <c:v>-3.13</c:v>
                </c:pt>
                <c:pt idx="110">
                  <c:v>1.59</c:v>
                </c:pt>
                <c:pt idx="111">
                  <c:v>-42.8</c:v>
                </c:pt>
                <c:pt idx="112">
                  <c:v>5.65</c:v>
                </c:pt>
                <c:pt idx="113">
                  <c:v>-4.0999999999999996</c:v>
                </c:pt>
                <c:pt idx="114">
                  <c:v>-24.5</c:v>
                </c:pt>
                <c:pt idx="115">
                  <c:v>-4.5599999999999996</c:v>
                </c:pt>
                <c:pt idx="116">
                  <c:v>-30.7</c:v>
                </c:pt>
                <c:pt idx="117">
                  <c:v>-3.41</c:v>
                </c:pt>
                <c:pt idx="118">
                  <c:v>-3.98</c:v>
                </c:pt>
                <c:pt idx="119">
                  <c:v>11.1</c:v>
                </c:pt>
                <c:pt idx="120">
                  <c:v>-9.15</c:v>
                </c:pt>
                <c:pt idx="121">
                  <c:v>1.84</c:v>
                </c:pt>
                <c:pt idx="122">
                  <c:v>9.8800000000000008</c:v>
                </c:pt>
                <c:pt idx="123">
                  <c:v>9.9600000000000009</c:v>
                </c:pt>
                <c:pt idx="124">
                  <c:v>4.51</c:v>
                </c:pt>
                <c:pt idx="125">
                  <c:v>29.8</c:v>
                </c:pt>
                <c:pt idx="126">
                  <c:v>-3.08</c:v>
                </c:pt>
                <c:pt idx="127">
                  <c:v>-15.3</c:v>
                </c:pt>
                <c:pt idx="128">
                  <c:v>-1.8</c:v>
                </c:pt>
                <c:pt idx="129">
                  <c:v>-36.299999999999997</c:v>
                </c:pt>
                <c:pt idx="130">
                  <c:v>31.7</c:v>
                </c:pt>
                <c:pt idx="131">
                  <c:v>-48.4</c:v>
                </c:pt>
                <c:pt idx="132">
                  <c:v>9.39</c:v>
                </c:pt>
                <c:pt idx="133">
                  <c:v>5.86</c:v>
                </c:pt>
                <c:pt idx="134">
                  <c:v>-44.5</c:v>
                </c:pt>
                <c:pt idx="135">
                  <c:v>-5.97</c:v>
                </c:pt>
                <c:pt idx="136">
                  <c:v>6.25</c:v>
                </c:pt>
                <c:pt idx="137">
                  <c:v>7.98</c:v>
                </c:pt>
                <c:pt idx="138">
                  <c:v>10.7</c:v>
                </c:pt>
                <c:pt idx="139">
                  <c:v>-1.79</c:v>
                </c:pt>
                <c:pt idx="140">
                  <c:v>-6.55</c:v>
                </c:pt>
                <c:pt idx="141">
                  <c:v>20.2</c:v>
                </c:pt>
                <c:pt idx="142">
                  <c:v>18</c:v>
                </c:pt>
                <c:pt idx="143">
                  <c:v>-8.06</c:v>
                </c:pt>
                <c:pt idx="144">
                  <c:v>8.11</c:v>
                </c:pt>
                <c:pt idx="145">
                  <c:v>-28.3</c:v>
                </c:pt>
                <c:pt idx="146">
                  <c:v>-3.44</c:v>
                </c:pt>
                <c:pt idx="147">
                  <c:v>-22.3</c:v>
                </c:pt>
                <c:pt idx="148">
                  <c:v>-17</c:v>
                </c:pt>
                <c:pt idx="149">
                  <c:v>-2.69</c:v>
                </c:pt>
                <c:pt idx="150">
                  <c:v>4.71</c:v>
                </c:pt>
                <c:pt idx="151">
                  <c:v>-9.01</c:v>
                </c:pt>
                <c:pt idx="152">
                  <c:v>8.83</c:v>
                </c:pt>
                <c:pt idx="153">
                  <c:v>8.4700000000000006</c:v>
                </c:pt>
                <c:pt idx="154">
                  <c:v>-31.2</c:v>
                </c:pt>
                <c:pt idx="155">
                  <c:v>-0.63600000000000001</c:v>
                </c:pt>
                <c:pt idx="156">
                  <c:v>11.8</c:v>
                </c:pt>
                <c:pt idx="157">
                  <c:v>-5.71</c:v>
                </c:pt>
                <c:pt idx="158">
                  <c:v>-9.3699999999999992</c:v>
                </c:pt>
                <c:pt idx="159">
                  <c:v>-5.82</c:v>
                </c:pt>
                <c:pt idx="160">
                  <c:v>5.67</c:v>
                </c:pt>
                <c:pt idx="161">
                  <c:v>20.6</c:v>
                </c:pt>
                <c:pt idx="162">
                  <c:v>-8.3800000000000008</c:v>
                </c:pt>
                <c:pt idx="163">
                  <c:v>-13.2</c:v>
                </c:pt>
                <c:pt idx="164">
                  <c:v>-4.93</c:v>
                </c:pt>
                <c:pt idx="165">
                  <c:v>4.95</c:v>
                </c:pt>
                <c:pt idx="166">
                  <c:v>8.27</c:v>
                </c:pt>
                <c:pt idx="167">
                  <c:v>12.2</c:v>
                </c:pt>
                <c:pt idx="168">
                  <c:v>-7.77</c:v>
                </c:pt>
                <c:pt idx="169">
                  <c:v>0.995</c:v>
                </c:pt>
                <c:pt idx="170">
                  <c:v>-0.3</c:v>
                </c:pt>
                <c:pt idx="171">
                  <c:v>-5.26</c:v>
                </c:pt>
                <c:pt idx="172">
                  <c:v>8.7899999999999991</c:v>
                </c:pt>
                <c:pt idx="173">
                  <c:v>1.53</c:v>
                </c:pt>
                <c:pt idx="174">
                  <c:v>28</c:v>
                </c:pt>
                <c:pt idx="175">
                  <c:v>-10.5</c:v>
                </c:pt>
                <c:pt idx="176">
                  <c:v>-18.7</c:v>
                </c:pt>
                <c:pt idx="177">
                  <c:v>-14.3</c:v>
                </c:pt>
                <c:pt idx="178">
                  <c:v>22.8</c:v>
                </c:pt>
                <c:pt idx="179">
                  <c:v>-1.37</c:v>
                </c:pt>
                <c:pt idx="180">
                  <c:v>-23.5</c:v>
                </c:pt>
                <c:pt idx="181">
                  <c:v>8.91</c:v>
                </c:pt>
                <c:pt idx="182">
                  <c:v>-7.47</c:v>
                </c:pt>
                <c:pt idx="183">
                  <c:v>18.600000000000001</c:v>
                </c:pt>
                <c:pt idx="184">
                  <c:v>-5.61</c:v>
                </c:pt>
                <c:pt idx="185">
                  <c:v>-12.2</c:v>
                </c:pt>
                <c:pt idx="186">
                  <c:v>1.33</c:v>
                </c:pt>
                <c:pt idx="187">
                  <c:v>13.4</c:v>
                </c:pt>
                <c:pt idx="188">
                  <c:v>-7.28</c:v>
                </c:pt>
                <c:pt idx="189">
                  <c:v>6.77</c:v>
                </c:pt>
                <c:pt idx="190">
                  <c:v>-5.44</c:v>
                </c:pt>
                <c:pt idx="191">
                  <c:v>-22.9</c:v>
                </c:pt>
                <c:pt idx="192">
                  <c:v>4.49</c:v>
                </c:pt>
                <c:pt idx="193">
                  <c:v>-7.89</c:v>
                </c:pt>
                <c:pt idx="194">
                  <c:v>-6.78</c:v>
                </c:pt>
                <c:pt idx="195">
                  <c:v>-26.3</c:v>
                </c:pt>
                <c:pt idx="196">
                  <c:v>-13.9</c:v>
                </c:pt>
                <c:pt idx="197">
                  <c:v>-2.7</c:v>
                </c:pt>
                <c:pt idx="198">
                  <c:v>-37.200000000000003</c:v>
                </c:pt>
                <c:pt idx="199">
                  <c:v>-26</c:v>
                </c:pt>
                <c:pt idx="200">
                  <c:v>9.39</c:v>
                </c:pt>
                <c:pt idx="201">
                  <c:v>7.68</c:v>
                </c:pt>
                <c:pt idx="202">
                  <c:v>1.48</c:v>
                </c:pt>
                <c:pt idx="203">
                  <c:v>-7.55</c:v>
                </c:pt>
                <c:pt idx="204">
                  <c:v>7.64</c:v>
                </c:pt>
                <c:pt idx="205">
                  <c:v>5.54</c:v>
                </c:pt>
                <c:pt idx="206">
                  <c:v>-13.9</c:v>
                </c:pt>
                <c:pt idx="207">
                  <c:v>5.24</c:v>
                </c:pt>
                <c:pt idx="208">
                  <c:v>-13.4</c:v>
                </c:pt>
                <c:pt idx="209">
                  <c:v>6.43</c:v>
                </c:pt>
                <c:pt idx="210">
                  <c:v>-5.93</c:v>
                </c:pt>
                <c:pt idx="211">
                  <c:v>7.35</c:v>
                </c:pt>
                <c:pt idx="212">
                  <c:v>-13.5</c:v>
                </c:pt>
                <c:pt idx="213">
                  <c:v>-0.89300000000000002</c:v>
                </c:pt>
                <c:pt idx="214">
                  <c:v>10.199999999999999</c:v>
                </c:pt>
                <c:pt idx="215">
                  <c:v>-5.57</c:v>
                </c:pt>
                <c:pt idx="216">
                  <c:v>-2.7</c:v>
                </c:pt>
                <c:pt idx="217">
                  <c:v>-2.13</c:v>
                </c:pt>
                <c:pt idx="218">
                  <c:v>-22.3</c:v>
                </c:pt>
                <c:pt idx="219">
                  <c:v>9.67</c:v>
                </c:pt>
                <c:pt idx="220">
                  <c:v>-38.799999999999997</c:v>
                </c:pt>
                <c:pt idx="221">
                  <c:v>-4.2300000000000004</c:v>
                </c:pt>
                <c:pt idx="222">
                  <c:v>16.3</c:v>
                </c:pt>
                <c:pt idx="223">
                  <c:v>-11.8</c:v>
                </c:pt>
                <c:pt idx="224">
                  <c:v>9.31</c:v>
                </c:pt>
                <c:pt idx="225">
                  <c:v>11.5</c:v>
                </c:pt>
                <c:pt idx="226">
                  <c:v>-0.36899999999999999</c:v>
                </c:pt>
                <c:pt idx="227">
                  <c:v>13.5</c:v>
                </c:pt>
                <c:pt idx="228">
                  <c:v>10.1</c:v>
                </c:pt>
                <c:pt idx="229">
                  <c:v>-8.99</c:v>
                </c:pt>
                <c:pt idx="230">
                  <c:v>-36</c:v>
                </c:pt>
                <c:pt idx="231">
                  <c:v>6</c:v>
                </c:pt>
                <c:pt idx="232">
                  <c:v>-18.899999999999999</c:v>
                </c:pt>
                <c:pt idx="233">
                  <c:v>-23.1</c:v>
                </c:pt>
                <c:pt idx="234">
                  <c:v>-2.89</c:v>
                </c:pt>
                <c:pt idx="235">
                  <c:v>-8.42</c:v>
                </c:pt>
                <c:pt idx="236">
                  <c:v>-7.08</c:v>
                </c:pt>
                <c:pt idx="237">
                  <c:v>-10.7</c:v>
                </c:pt>
                <c:pt idx="238">
                  <c:v>26.3</c:v>
                </c:pt>
                <c:pt idx="239">
                  <c:v>8.2899999999999991</c:v>
                </c:pt>
                <c:pt idx="240">
                  <c:v>-9.7899999999999991</c:v>
                </c:pt>
                <c:pt idx="241">
                  <c:v>-15.1</c:v>
                </c:pt>
                <c:pt idx="242">
                  <c:v>-10.9</c:v>
                </c:pt>
                <c:pt idx="243">
                  <c:v>-11.6</c:v>
                </c:pt>
                <c:pt idx="244">
                  <c:v>-0.59599999999999997</c:v>
                </c:pt>
                <c:pt idx="245">
                  <c:v>3.28</c:v>
                </c:pt>
                <c:pt idx="246">
                  <c:v>-10.6</c:v>
                </c:pt>
                <c:pt idx="247">
                  <c:v>-3.94</c:v>
                </c:pt>
                <c:pt idx="248">
                  <c:v>11.3</c:v>
                </c:pt>
                <c:pt idx="249">
                  <c:v>-1.34</c:v>
                </c:pt>
                <c:pt idx="250">
                  <c:v>-3.05</c:v>
                </c:pt>
                <c:pt idx="251">
                  <c:v>-33</c:v>
                </c:pt>
                <c:pt idx="252">
                  <c:v>-25.2</c:v>
                </c:pt>
                <c:pt idx="253">
                  <c:v>-20</c:v>
                </c:pt>
                <c:pt idx="254">
                  <c:v>-34.4</c:v>
                </c:pt>
                <c:pt idx="255">
                  <c:v>-13.2</c:v>
                </c:pt>
                <c:pt idx="256">
                  <c:v>-18.3</c:v>
                </c:pt>
                <c:pt idx="257">
                  <c:v>-7.51</c:v>
                </c:pt>
                <c:pt idx="258">
                  <c:v>-0.41299999999999998</c:v>
                </c:pt>
                <c:pt idx="259">
                  <c:v>1.25</c:v>
                </c:pt>
                <c:pt idx="260">
                  <c:v>31.6</c:v>
                </c:pt>
                <c:pt idx="261">
                  <c:v>0.82799999999999996</c:v>
                </c:pt>
                <c:pt idx="262">
                  <c:v>-28.7</c:v>
                </c:pt>
                <c:pt idx="263">
                  <c:v>-1.84</c:v>
                </c:pt>
                <c:pt idx="264">
                  <c:v>-12.1</c:v>
                </c:pt>
                <c:pt idx="265">
                  <c:v>8.8699999999999992</c:v>
                </c:pt>
                <c:pt idx="266">
                  <c:v>8.91</c:v>
                </c:pt>
                <c:pt idx="267">
                  <c:v>-15.2</c:v>
                </c:pt>
                <c:pt idx="268">
                  <c:v>15.6</c:v>
                </c:pt>
                <c:pt idx="269">
                  <c:v>10.9</c:v>
                </c:pt>
                <c:pt idx="270">
                  <c:v>-43.1</c:v>
                </c:pt>
                <c:pt idx="271">
                  <c:v>-23</c:v>
                </c:pt>
                <c:pt idx="272">
                  <c:v>-38.299999999999997</c:v>
                </c:pt>
                <c:pt idx="273">
                  <c:v>2.94</c:v>
                </c:pt>
                <c:pt idx="274">
                  <c:v>20.5</c:v>
                </c:pt>
                <c:pt idx="275">
                  <c:v>3.33</c:v>
                </c:pt>
                <c:pt idx="276">
                  <c:v>4.9000000000000004</c:v>
                </c:pt>
                <c:pt idx="277">
                  <c:v>10.3</c:v>
                </c:pt>
                <c:pt idx="278">
                  <c:v>24.6</c:v>
                </c:pt>
                <c:pt idx="279">
                  <c:v>1.67</c:v>
                </c:pt>
                <c:pt idx="280">
                  <c:v>5.16</c:v>
                </c:pt>
                <c:pt idx="281">
                  <c:v>-18.3</c:v>
                </c:pt>
                <c:pt idx="282">
                  <c:v>-16.5</c:v>
                </c:pt>
                <c:pt idx="283">
                  <c:v>35.6</c:v>
                </c:pt>
                <c:pt idx="284">
                  <c:v>-4.7</c:v>
                </c:pt>
                <c:pt idx="285">
                  <c:v>-8.9700000000000006</c:v>
                </c:pt>
                <c:pt idx="286">
                  <c:v>-32.4</c:v>
                </c:pt>
                <c:pt idx="287">
                  <c:v>-8.4</c:v>
                </c:pt>
                <c:pt idx="288">
                  <c:v>-19.100000000000001</c:v>
                </c:pt>
                <c:pt idx="289">
                  <c:v>-23.9</c:v>
                </c:pt>
                <c:pt idx="290">
                  <c:v>-25</c:v>
                </c:pt>
                <c:pt idx="291">
                  <c:v>-22.7</c:v>
                </c:pt>
                <c:pt idx="292">
                  <c:v>19.2</c:v>
                </c:pt>
                <c:pt idx="293">
                  <c:v>14.8</c:v>
                </c:pt>
                <c:pt idx="294">
                  <c:v>-0.39400000000000002</c:v>
                </c:pt>
                <c:pt idx="295">
                  <c:v>-11.1</c:v>
                </c:pt>
                <c:pt idx="296">
                  <c:v>-24.2</c:v>
                </c:pt>
                <c:pt idx="297">
                  <c:v>-14.9</c:v>
                </c:pt>
                <c:pt idx="298">
                  <c:v>15.7</c:v>
                </c:pt>
                <c:pt idx="299">
                  <c:v>-7.97</c:v>
                </c:pt>
                <c:pt idx="300">
                  <c:v>-20.3</c:v>
                </c:pt>
                <c:pt idx="301">
                  <c:v>-2.48</c:v>
                </c:pt>
                <c:pt idx="302">
                  <c:v>20.9</c:v>
                </c:pt>
                <c:pt idx="303">
                  <c:v>2.74</c:v>
                </c:pt>
                <c:pt idx="304">
                  <c:v>-14.4</c:v>
                </c:pt>
                <c:pt idx="305">
                  <c:v>8.4</c:v>
                </c:pt>
                <c:pt idx="306">
                  <c:v>10.8</c:v>
                </c:pt>
                <c:pt idx="307">
                  <c:v>-20.9</c:v>
                </c:pt>
                <c:pt idx="308">
                  <c:v>-33.5</c:v>
                </c:pt>
                <c:pt idx="309">
                  <c:v>0.98399999999999999</c:v>
                </c:pt>
                <c:pt idx="310">
                  <c:v>-22.1</c:v>
                </c:pt>
                <c:pt idx="311">
                  <c:v>-32.4</c:v>
                </c:pt>
                <c:pt idx="312">
                  <c:v>-16.5</c:v>
                </c:pt>
                <c:pt idx="313">
                  <c:v>-30.5</c:v>
                </c:pt>
                <c:pt idx="314">
                  <c:v>-8.08</c:v>
                </c:pt>
                <c:pt idx="315">
                  <c:v>7</c:v>
                </c:pt>
                <c:pt idx="316">
                  <c:v>3.39</c:v>
                </c:pt>
                <c:pt idx="317">
                  <c:v>-12.6</c:v>
                </c:pt>
                <c:pt idx="318">
                  <c:v>-27.3</c:v>
                </c:pt>
                <c:pt idx="319">
                  <c:v>-41.7</c:v>
                </c:pt>
                <c:pt idx="320">
                  <c:v>-3.67</c:v>
                </c:pt>
                <c:pt idx="321">
                  <c:v>-35.799999999999997</c:v>
                </c:pt>
                <c:pt idx="322">
                  <c:v>-24.7</c:v>
                </c:pt>
                <c:pt idx="323">
                  <c:v>-8.7100000000000009</c:v>
                </c:pt>
                <c:pt idx="324">
                  <c:v>-28.8</c:v>
                </c:pt>
                <c:pt idx="325">
                  <c:v>-4.92</c:v>
                </c:pt>
                <c:pt idx="326">
                  <c:v>-13.6</c:v>
                </c:pt>
                <c:pt idx="327">
                  <c:v>33.4</c:v>
                </c:pt>
                <c:pt idx="328">
                  <c:v>45.2</c:v>
                </c:pt>
                <c:pt idx="329">
                  <c:v>12</c:v>
                </c:pt>
                <c:pt idx="330">
                  <c:v>-42</c:v>
                </c:pt>
                <c:pt idx="331">
                  <c:v>6.59</c:v>
                </c:pt>
                <c:pt idx="332">
                  <c:v>-15.7</c:v>
                </c:pt>
                <c:pt idx="333">
                  <c:v>7.16</c:v>
                </c:pt>
                <c:pt idx="334">
                  <c:v>-19.899999999999999</c:v>
                </c:pt>
                <c:pt idx="335">
                  <c:v>-22.8</c:v>
                </c:pt>
                <c:pt idx="336">
                  <c:v>-29</c:v>
                </c:pt>
                <c:pt idx="337">
                  <c:v>-14.2</c:v>
                </c:pt>
                <c:pt idx="338">
                  <c:v>-5.34</c:v>
                </c:pt>
                <c:pt idx="339">
                  <c:v>-12</c:v>
                </c:pt>
                <c:pt idx="340">
                  <c:v>-18.5</c:v>
                </c:pt>
                <c:pt idx="341">
                  <c:v>-13.5</c:v>
                </c:pt>
                <c:pt idx="342">
                  <c:v>23.2</c:v>
                </c:pt>
                <c:pt idx="343">
                  <c:v>-20.5</c:v>
                </c:pt>
                <c:pt idx="344">
                  <c:v>8.84</c:v>
                </c:pt>
                <c:pt idx="345">
                  <c:v>-29.5</c:v>
                </c:pt>
                <c:pt idx="346">
                  <c:v>19.8</c:v>
                </c:pt>
                <c:pt idx="347">
                  <c:v>-4.37</c:v>
                </c:pt>
                <c:pt idx="348">
                  <c:v>13.8</c:v>
                </c:pt>
                <c:pt idx="349">
                  <c:v>-21.3</c:v>
                </c:pt>
                <c:pt idx="350">
                  <c:v>-2.56</c:v>
                </c:pt>
                <c:pt idx="351">
                  <c:v>-27.3</c:v>
                </c:pt>
                <c:pt idx="352">
                  <c:v>-26.7</c:v>
                </c:pt>
                <c:pt idx="353">
                  <c:v>-10.199999999999999</c:v>
                </c:pt>
                <c:pt idx="354">
                  <c:v>-45.1</c:v>
                </c:pt>
                <c:pt idx="355">
                  <c:v>-20.7</c:v>
                </c:pt>
                <c:pt idx="356">
                  <c:v>-29.8</c:v>
                </c:pt>
                <c:pt idx="357">
                  <c:v>-6.14</c:v>
                </c:pt>
                <c:pt idx="358">
                  <c:v>29.6</c:v>
                </c:pt>
                <c:pt idx="359">
                  <c:v>-37.700000000000003</c:v>
                </c:pt>
                <c:pt idx="360">
                  <c:v>15.9</c:v>
                </c:pt>
                <c:pt idx="361">
                  <c:v>-20</c:v>
                </c:pt>
                <c:pt idx="362">
                  <c:v>20.2</c:v>
                </c:pt>
                <c:pt idx="363">
                  <c:v>8.34</c:v>
                </c:pt>
                <c:pt idx="364">
                  <c:v>27.3</c:v>
                </c:pt>
                <c:pt idx="365">
                  <c:v>-21.6</c:v>
                </c:pt>
                <c:pt idx="366">
                  <c:v>22.8</c:v>
                </c:pt>
                <c:pt idx="367">
                  <c:v>-8.59</c:v>
                </c:pt>
                <c:pt idx="368">
                  <c:v>-14.6</c:v>
                </c:pt>
                <c:pt idx="369">
                  <c:v>-1.82</c:v>
                </c:pt>
                <c:pt idx="370">
                  <c:v>-19.3</c:v>
                </c:pt>
                <c:pt idx="371">
                  <c:v>25.3</c:v>
                </c:pt>
                <c:pt idx="372">
                  <c:v>-5.62</c:v>
                </c:pt>
                <c:pt idx="373">
                  <c:v>-34.1</c:v>
                </c:pt>
                <c:pt idx="374">
                  <c:v>-35.6</c:v>
                </c:pt>
                <c:pt idx="375">
                  <c:v>-16.2</c:v>
                </c:pt>
                <c:pt idx="376">
                  <c:v>-7.25</c:v>
                </c:pt>
                <c:pt idx="377">
                  <c:v>-47.1</c:v>
                </c:pt>
                <c:pt idx="378">
                  <c:v>-34.9</c:v>
                </c:pt>
                <c:pt idx="379">
                  <c:v>-19.3</c:v>
                </c:pt>
                <c:pt idx="380">
                  <c:v>-36.9</c:v>
                </c:pt>
                <c:pt idx="381">
                  <c:v>-2.58</c:v>
                </c:pt>
                <c:pt idx="382">
                  <c:v>-37.200000000000003</c:v>
                </c:pt>
                <c:pt idx="383">
                  <c:v>-14.2</c:v>
                </c:pt>
                <c:pt idx="384">
                  <c:v>-9.6199999999999992</c:v>
                </c:pt>
                <c:pt idx="385">
                  <c:v>-23.3</c:v>
                </c:pt>
                <c:pt idx="386">
                  <c:v>4.21</c:v>
                </c:pt>
                <c:pt idx="387">
                  <c:v>28</c:v>
                </c:pt>
                <c:pt idx="388">
                  <c:v>-20.3</c:v>
                </c:pt>
                <c:pt idx="389">
                  <c:v>47</c:v>
                </c:pt>
                <c:pt idx="390">
                  <c:v>40.9</c:v>
                </c:pt>
                <c:pt idx="391">
                  <c:v>-12.5</c:v>
                </c:pt>
                <c:pt idx="392">
                  <c:v>4.84</c:v>
                </c:pt>
                <c:pt idx="393">
                  <c:v>-33.4</c:v>
                </c:pt>
                <c:pt idx="394">
                  <c:v>-4.74</c:v>
                </c:pt>
                <c:pt idx="395">
                  <c:v>6.11</c:v>
                </c:pt>
                <c:pt idx="396">
                  <c:v>0.68799999999999994</c:v>
                </c:pt>
                <c:pt idx="397">
                  <c:v>-34.1</c:v>
                </c:pt>
                <c:pt idx="398">
                  <c:v>10.6</c:v>
                </c:pt>
                <c:pt idx="399">
                  <c:v>1.9099999999999999E-2</c:v>
                </c:pt>
                <c:pt idx="400">
                  <c:v>-47</c:v>
                </c:pt>
                <c:pt idx="401">
                  <c:v>9.18</c:v>
                </c:pt>
                <c:pt idx="402">
                  <c:v>-10.8</c:v>
                </c:pt>
                <c:pt idx="403">
                  <c:v>-5.1100000000000003</c:v>
                </c:pt>
                <c:pt idx="404">
                  <c:v>10</c:v>
                </c:pt>
                <c:pt idx="405">
                  <c:v>24</c:v>
                </c:pt>
                <c:pt idx="406">
                  <c:v>-20.100000000000001</c:v>
                </c:pt>
                <c:pt idx="407">
                  <c:v>-16</c:v>
                </c:pt>
                <c:pt idx="408">
                  <c:v>47.3</c:v>
                </c:pt>
                <c:pt idx="409">
                  <c:v>19</c:v>
                </c:pt>
                <c:pt idx="410">
                  <c:v>-40.700000000000003</c:v>
                </c:pt>
                <c:pt idx="411">
                  <c:v>-28.6</c:v>
                </c:pt>
                <c:pt idx="412">
                  <c:v>18.399999999999999</c:v>
                </c:pt>
                <c:pt idx="413">
                  <c:v>-18</c:v>
                </c:pt>
                <c:pt idx="414">
                  <c:v>-33.799999999999997</c:v>
                </c:pt>
                <c:pt idx="415">
                  <c:v>25.5</c:v>
                </c:pt>
                <c:pt idx="416">
                  <c:v>-20.3</c:v>
                </c:pt>
                <c:pt idx="417">
                  <c:v>-23.8</c:v>
                </c:pt>
                <c:pt idx="418">
                  <c:v>-5.63</c:v>
                </c:pt>
                <c:pt idx="419">
                  <c:v>-18.399999999999999</c:v>
                </c:pt>
                <c:pt idx="420">
                  <c:v>24.3</c:v>
                </c:pt>
                <c:pt idx="421">
                  <c:v>-45.3</c:v>
                </c:pt>
                <c:pt idx="422">
                  <c:v>-1.1399999999999999</c:v>
                </c:pt>
                <c:pt idx="423">
                  <c:v>-15.9</c:v>
                </c:pt>
                <c:pt idx="424">
                  <c:v>-18.8</c:v>
                </c:pt>
                <c:pt idx="425">
                  <c:v>-2.48</c:v>
                </c:pt>
                <c:pt idx="426">
                  <c:v>8.58</c:v>
                </c:pt>
                <c:pt idx="427">
                  <c:v>-11</c:v>
                </c:pt>
                <c:pt idx="428">
                  <c:v>-36.299999999999997</c:v>
                </c:pt>
                <c:pt idx="429">
                  <c:v>14.4</c:v>
                </c:pt>
                <c:pt idx="430">
                  <c:v>14.6</c:v>
                </c:pt>
                <c:pt idx="431">
                  <c:v>11.4</c:v>
                </c:pt>
                <c:pt idx="432">
                  <c:v>-3.12</c:v>
                </c:pt>
                <c:pt idx="433">
                  <c:v>10.6</c:v>
                </c:pt>
                <c:pt idx="434">
                  <c:v>-5.19</c:v>
                </c:pt>
                <c:pt idx="435">
                  <c:v>8.8699999999999992</c:v>
                </c:pt>
                <c:pt idx="436">
                  <c:v>-16.2</c:v>
                </c:pt>
                <c:pt idx="437">
                  <c:v>-25</c:v>
                </c:pt>
                <c:pt idx="438">
                  <c:v>-16.899999999999999</c:v>
                </c:pt>
                <c:pt idx="439">
                  <c:v>-22.9</c:v>
                </c:pt>
                <c:pt idx="440">
                  <c:v>14.7</c:v>
                </c:pt>
                <c:pt idx="441">
                  <c:v>-40.9</c:v>
                </c:pt>
                <c:pt idx="442">
                  <c:v>-18.399999999999999</c:v>
                </c:pt>
                <c:pt idx="443">
                  <c:v>6.2</c:v>
                </c:pt>
                <c:pt idx="444">
                  <c:v>20.3</c:v>
                </c:pt>
                <c:pt idx="445">
                  <c:v>-21.1</c:v>
                </c:pt>
                <c:pt idx="446">
                  <c:v>-4.46</c:v>
                </c:pt>
                <c:pt idx="447">
                  <c:v>27.9</c:v>
                </c:pt>
                <c:pt idx="448">
                  <c:v>10.7</c:v>
                </c:pt>
                <c:pt idx="449">
                  <c:v>-26.1</c:v>
                </c:pt>
                <c:pt idx="450">
                  <c:v>-8.3000000000000007</c:v>
                </c:pt>
                <c:pt idx="451">
                  <c:v>-6.82</c:v>
                </c:pt>
                <c:pt idx="452">
                  <c:v>-19.7</c:v>
                </c:pt>
                <c:pt idx="453">
                  <c:v>-4.2</c:v>
                </c:pt>
                <c:pt idx="454">
                  <c:v>-8.3800000000000008</c:v>
                </c:pt>
                <c:pt idx="455">
                  <c:v>11.8</c:v>
                </c:pt>
                <c:pt idx="456">
                  <c:v>9.8800000000000008</c:v>
                </c:pt>
                <c:pt idx="457">
                  <c:v>-26.7</c:v>
                </c:pt>
                <c:pt idx="458">
                  <c:v>5.04</c:v>
                </c:pt>
                <c:pt idx="459">
                  <c:v>11.6</c:v>
                </c:pt>
                <c:pt idx="460">
                  <c:v>38.5</c:v>
                </c:pt>
                <c:pt idx="461">
                  <c:v>-31</c:v>
                </c:pt>
                <c:pt idx="462">
                  <c:v>-11</c:v>
                </c:pt>
                <c:pt idx="463">
                  <c:v>4.0199999999999996</c:v>
                </c:pt>
                <c:pt idx="464">
                  <c:v>16</c:v>
                </c:pt>
                <c:pt idx="465">
                  <c:v>17.5</c:v>
                </c:pt>
                <c:pt idx="466">
                  <c:v>-9.32</c:v>
                </c:pt>
                <c:pt idx="467">
                  <c:v>-43.3</c:v>
                </c:pt>
                <c:pt idx="468">
                  <c:v>-41.2</c:v>
                </c:pt>
                <c:pt idx="469">
                  <c:v>-43</c:v>
                </c:pt>
                <c:pt idx="470">
                  <c:v>-7.08</c:v>
                </c:pt>
                <c:pt idx="471">
                  <c:v>-17.2</c:v>
                </c:pt>
                <c:pt idx="472">
                  <c:v>4.25</c:v>
                </c:pt>
                <c:pt idx="473">
                  <c:v>-3.6</c:v>
                </c:pt>
                <c:pt idx="474">
                  <c:v>-11.9</c:v>
                </c:pt>
                <c:pt idx="475">
                  <c:v>-14.7</c:v>
                </c:pt>
                <c:pt idx="476">
                  <c:v>26</c:v>
                </c:pt>
                <c:pt idx="477">
                  <c:v>18.7</c:v>
                </c:pt>
                <c:pt idx="478">
                  <c:v>-22.7</c:v>
                </c:pt>
                <c:pt idx="479">
                  <c:v>11.5</c:v>
                </c:pt>
                <c:pt idx="480">
                  <c:v>-24.7</c:v>
                </c:pt>
                <c:pt idx="481">
                  <c:v>-29.7</c:v>
                </c:pt>
                <c:pt idx="482">
                  <c:v>6.04</c:v>
                </c:pt>
                <c:pt idx="483">
                  <c:v>-19</c:v>
                </c:pt>
                <c:pt idx="484">
                  <c:v>-9.76</c:v>
                </c:pt>
                <c:pt idx="485">
                  <c:v>16.600000000000001</c:v>
                </c:pt>
                <c:pt idx="486">
                  <c:v>5.71</c:v>
                </c:pt>
                <c:pt idx="487">
                  <c:v>-27.4</c:v>
                </c:pt>
                <c:pt idx="488">
                  <c:v>-5.36</c:v>
                </c:pt>
                <c:pt idx="489">
                  <c:v>-29.7</c:v>
                </c:pt>
                <c:pt idx="490">
                  <c:v>-2.7</c:v>
                </c:pt>
                <c:pt idx="491">
                  <c:v>-46.5</c:v>
                </c:pt>
                <c:pt idx="492">
                  <c:v>-21.2</c:v>
                </c:pt>
                <c:pt idx="493">
                  <c:v>-26.4</c:v>
                </c:pt>
                <c:pt idx="494">
                  <c:v>10.8</c:v>
                </c:pt>
                <c:pt idx="495">
                  <c:v>39.700000000000003</c:v>
                </c:pt>
                <c:pt idx="496">
                  <c:v>5.23</c:v>
                </c:pt>
                <c:pt idx="497">
                  <c:v>-46</c:v>
                </c:pt>
                <c:pt idx="498">
                  <c:v>-32.5</c:v>
                </c:pt>
                <c:pt idx="499">
                  <c:v>37.9</c:v>
                </c:pt>
                <c:pt idx="500">
                  <c:v>10.4</c:v>
                </c:pt>
                <c:pt idx="501">
                  <c:v>-17.5</c:v>
                </c:pt>
                <c:pt idx="502">
                  <c:v>-2.2200000000000002</c:v>
                </c:pt>
                <c:pt idx="503">
                  <c:v>18.3</c:v>
                </c:pt>
                <c:pt idx="504">
                  <c:v>25.1</c:v>
                </c:pt>
                <c:pt idx="505">
                  <c:v>-12.7</c:v>
                </c:pt>
                <c:pt idx="506">
                  <c:v>8.6300000000000008</c:v>
                </c:pt>
                <c:pt idx="507">
                  <c:v>22.3</c:v>
                </c:pt>
                <c:pt idx="508">
                  <c:v>-32.4</c:v>
                </c:pt>
                <c:pt idx="509">
                  <c:v>-1.19</c:v>
                </c:pt>
                <c:pt idx="510">
                  <c:v>15.8</c:v>
                </c:pt>
                <c:pt idx="511">
                  <c:v>8.0399999999999991</c:v>
                </c:pt>
                <c:pt idx="512">
                  <c:v>16.899999999999999</c:v>
                </c:pt>
                <c:pt idx="513">
                  <c:v>-18.899999999999999</c:v>
                </c:pt>
                <c:pt idx="514">
                  <c:v>-3.95</c:v>
                </c:pt>
                <c:pt idx="515">
                  <c:v>23.5</c:v>
                </c:pt>
                <c:pt idx="516">
                  <c:v>48.3</c:v>
                </c:pt>
                <c:pt idx="517">
                  <c:v>33.700000000000003</c:v>
                </c:pt>
                <c:pt idx="518">
                  <c:v>47.2</c:v>
                </c:pt>
                <c:pt idx="519">
                  <c:v>-1.61</c:v>
                </c:pt>
                <c:pt idx="520">
                  <c:v>-29.6</c:v>
                </c:pt>
                <c:pt idx="521">
                  <c:v>-14.9</c:v>
                </c:pt>
                <c:pt idx="522">
                  <c:v>-47.9</c:v>
                </c:pt>
                <c:pt idx="523">
                  <c:v>20.100000000000001</c:v>
                </c:pt>
                <c:pt idx="524">
                  <c:v>-24</c:v>
                </c:pt>
                <c:pt idx="525">
                  <c:v>16.8</c:v>
                </c:pt>
                <c:pt idx="526">
                  <c:v>-6.9</c:v>
                </c:pt>
                <c:pt idx="527">
                  <c:v>-17.8</c:v>
                </c:pt>
                <c:pt idx="528">
                  <c:v>18.7</c:v>
                </c:pt>
                <c:pt idx="529">
                  <c:v>33</c:v>
                </c:pt>
                <c:pt idx="530">
                  <c:v>36</c:v>
                </c:pt>
                <c:pt idx="531">
                  <c:v>-28.2</c:v>
                </c:pt>
                <c:pt idx="532">
                  <c:v>34.200000000000003</c:v>
                </c:pt>
                <c:pt idx="533">
                  <c:v>-1.62</c:v>
                </c:pt>
                <c:pt idx="534">
                  <c:v>-7.2</c:v>
                </c:pt>
                <c:pt idx="535">
                  <c:v>-9.2899999999999991</c:v>
                </c:pt>
                <c:pt idx="536">
                  <c:v>-0.57299999999999995</c:v>
                </c:pt>
                <c:pt idx="537">
                  <c:v>-2.63</c:v>
                </c:pt>
                <c:pt idx="538">
                  <c:v>15.9</c:v>
                </c:pt>
                <c:pt idx="539">
                  <c:v>28.8</c:v>
                </c:pt>
                <c:pt idx="540">
                  <c:v>-45.4</c:v>
                </c:pt>
                <c:pt idx="541">
                  <c:v>-7.35</c:v>
                </c:pt>
                <c:pt idx="542">
                  <c:v>11.1</c:v>
                </c:pt>
                <c:pt idx="543">
                  <c:v>11</c:v>
                </c:pt>
                <c:pt idx="544">
                  <c:v>-24.2</c:v>
                </c:pt>
                <c:pt idx="545">
                  <c:v>-46.2</c:v>
                </c:pt>
                <c:pt idx="546">
                  <c:v>-16.3</c:v>
                </c:pt>
                <c:pt idx="547">
                  <c:v>-31.3</c:v>
                </c:pt>
                <c:pt idx="548">
                  <c:v>-31.8</c:v>
                </c:pt>
                <c:pt idx="549">
                  <c:v>-13.3</c:v>
                </c:pt>
                <c:pt idx="550">
                  <c:v>-10.8</c:v>
                </c:pt>
                <c:pt idx="551">
                  <c:v>4.42</c:v>
                </c:pt>
                <c:pt idx="552">
                  <c:v>-21.8</c:v>
                </c:pt>
                <c:pt idx="553">
                  <c:v>-4.7300000000000004</c:v>
                </c:pt>
                <c:pt idx="554">
                  <c:v>-7.19</c:v>
                </c:pt>
                <c:pt idx="555">
                  <c:v>38.799999999999997</c:v>
                </c:pt>
                <c:pt idx="556">
                  <c:v>-4.6500000000000004</c:v>
                </c:pt>
                <c:pt idx="557">
                  <c:v>7.54</c:v>
                </c:pt>
                <c:pt idx="558">
                  <c:v>-17.600000000000001</c:v>
                </c:pt>
                <c:pt idx="559">
                  <c:v>2.64</c:v>
                </c:pt>
                <c:pt idx="560">
                  <c:v>16.5</c:v>
                </c:pt>
                <c:pt idx="561">
                  <c:v>-36.700000000000003</c:v>
                </c:pt>
                <c:pt idx="562">
                  <c:v>-18.399999999999999</c:v>
                </c:pt>
                <c:pt idx="563">
                  <c:v>13</c:v>
                </c:pt>
                <c:pt idx="564">
                  <c:v>-0.16800000000000001</c:v>
                </c:pt>
                <c:pt idx="565">
                  <c:v>0.61099999999999999</c:v>
                </c:pt>
                <c:pt idx="566">
                  <c:v>-4.08</c:v>
                </c:pt>
                <c:pt idx="567">
                  <c:v>0.45900000000000002</c:v>
                </c:pt>
                <c:pt idx="568">
                  <c:v>-50.8</c:v>
                </c:pt>
                <c:pt idx="569">
                  <c:v>-4.93</c:v>
                </c:pt>
                <c:pt idx="570">
                  <c:v>-29.3</c:v>
                </c:pt>
                <c:pt idx="571">
                  <c:v>0.38800000000000001</c:v>
                </c:pt>
                <c:pt idx="572">
                  <c:v>-20.7</c:v>
                </c:pt>
                <c:pt idx="573">
                  <c:v>-3.21</c:v>
                </c:pt>
                <c:pt idx="574">
                  <c:v>-9.67</c:v>
                </c:pt>
                <c:pt idx="575">
                  <c:v>-28.7</c:v>
                </c:pt>
                <c:pt idx="576">
                  <c:v>-12.7</c:v>
                </c:pt>
                <c:pt idx="577">
                  <c:v>-3.05</c:v>
                </c:pt>
                <c:pt idx="578">
                  <c:v>-24.5</c:v>
                </c:pt>
                <c:pt idx="579">
                  <c:v>-2.44</c:v>
                </c:pt>
                <c:pt idx="580">
                  <c:v>-7.86</c:v>
                </c:pt>
                <c:pt idx="581">
                  <c:v>-28.1</c:v>
                </c:pt>
                <c:pt idx="582">
                  <c:v>-38.5</c:v>
                </c:pt>
                <c:pt idx="583">
                  <c:v>-20.2</c:v>
                </c:pt>
                <c:pt idx="584">
                  <c:v>13</c:v>
                </c:pt>
                <c:pt idx="585">
                  <c:v>35.799999999999997</c:v>
                </c:pt>
                <c:pt idx="586">
                  <c:v>19.8</c:v>
                </c:pt>
                <c:pt idx="587">
                  <c:v>-7.77</c:v>
                </c:pt>
                <c:pt idx="588">
                  <c:v>-20</c:v>
                </c:pt>
                <c:pt idx="589">
                  <c:v>11.1</c:v>
                </c:pt>
                <c:pt idx="590">
                  <c:v>4.7</c:v>
                </c:pt>
                <c:pt idx="591">
                  <c:v>-26.5</c:v>
                </c:pt>
                <c:pt idx="592">
                  <c:v>-18.3</c:v>
                </c:pt>
                <c:pt idx="593">
                  <c:v>-39.200000000000003</c:v>
                </c:pt>
                <c:pt idx="594">
                  <c:v>-2.4700000000000002</c:v>
                </c:pt>
                <c:pt idx="595">
                  <c:v>-18.8</c:v>
                </c:pt>
                <c:pt idx="596">
                  <c:v>-26.6</c:v>
                </c:pt>
                <c:pt idx="597">
                  <c:v>-13.9</c:v>
                </c:pt>
                <c:pt idx="598">
                  <c:v>-36.700000000000003</c:v>
                </c:pt>
                <c:pt idx="599">
                  <c:v>-18.600000000000001</c:v>
                </c:pt>
                <c:pt idx="600">
                  <c:v>5.07</c:v>
                </c:pt>
                <c:pt idx="601">
                  <c:v>-21.4</c:v>
                </c:pt>
                <c:pt idx="602">
                  <c:v>-28.4</c:v>
                </c:pt>
                <c:pt idx="603">
                  <c:v>7.67</c:v>
                </c:pt>
                <c:pt idx="604">
                  <c:v>9.5500000000000007</c:v>
                </c:pt>
                <c:pt idx="605">
                  <c:v>-11.1</c:v>
                </c:pt>
                <c:pt idx="606">
                  <c:v>-0.55900000000000005</c:v>
                </c:pt>
                <c:pt idx="607">
                  <c:v>-12.5</c:v>
                </c:pt>
                <c:pt idx="608">
                  <c:v>-4.3600000000000003</c:v>
                </c:pt>
                <c:pt idx="609">
                  <c:v>-28.2</c:v>
                </c:pt>
                <c:pt idx="610">
                  <c:v>12.5</c:v>
                </c:pt>
                <c:pt idx="611">
                  <c:v>-4.5199999999999996</c:v>
                </c:pt>
                <c:pt idx="612">
                  <c:v>31</c:v>
                </c:pt>
                <c:pt idx="613">
                  <c:v>34.9</c:v>
                </c:pt>
                <c:pt idx="614">
                  <c:v>17.5</c:v>
                </c:pt>
                <c:pt idx="615">
                  <c:v>7.05</c:v>
                </c:pt>
                <c:pt idx="616">
                  <c:v>14.8</c:v>
                </c:pt>
                <c:pt idx="617">
                  <c:v>40.5</c:v>
                </c:pt>
                <c:pt idx="618">
                  <c:v>35.5</c:v>
                </c:pt>
                <c:pt idx="619">
                  <c:v>-25.5</c:v>
                </c:pt>
                <c:pt idx="620">
                  <c:v>-3.6</c:v>
                </c:pt>
                <c:pt idx="621">
                  <c:v>1.85</c:v>
                </c:pt>
                <c:pt idx="622">
                  <c:v>23.6</c:v>
                </c:pt>
                <c:pt idx="623">
                  <c:v>0.40400000000000003</c:v>
                </c:pt>
                <c:pt idx="624">
                  <c:v>0.74299999999999999</c:v>
                </c:pt>
                <c:pt idx="625">
                  <c:v>0.151</c:v>
                </c:pt>
                <c:pt idx="626">
                  <c:v>-25</c:v>
                </c:pt>
                <c:pt idx="627">
                  <c:v>-28.2</c:v>
                </c:pt>
                <c:pt idx="628">
                  <c:v>-12</c:v>
                </c:pt>
                <c:pt idx="629">
                  <c:v>-20.399999999999999</c:v>
                </c:pt>
                <c:pt idx="630">
                  <c:v>47.6</c:v>
                </c:pt>
                <c:pt idx="631">
                  <c:v>1.49</c:v>
                </c:pt>
                <c:pt idx="632">
                  <c:v>17.3</c:v>
                </c:pt>
                <c:pt idx="633">
                  <c:v>25.4</c:v>
                </c:pt>
                <c:pt idx="634">
                  <c:v>-30.1</c:v>
                </c:pt>
                <c:pt idx="635">
                  <c:v>0.13200000000000001</c:v>
                </c:pt>
                <c:pt idx="636">
                  <c:v>-1.56</c:v>
                </c:pt>
                <c:pt idx="637">
                  <c:v>15.9</c:v>
                </c:pt>
                <c:pt idx="638">
                  <c:v>-33.1</c:v>
                </c:pt>
                <c:pt idx="639">
                  <c:v>10.7</c:v>
                </c:pt>
                <c:pt idx="640">
                  <c:v>-26.3</c:v>
                </c:pt>
                <c:pt idx="641">
                  <c:v>33.1</c:v>
                </c:pt>
                <c:pt idx="642">
                  <c:v>3.79</c:v>
                </c:pt>
                <c:pt idx="643">
                  <c:v>-0.28899999999999998</c:v>
                </c:pt>
                <c:pt idx="644">
                  <c:v>41.3</c:v>
                </c:pt>
                <c:pt idx="645">
                  <c:v>-0.78400000000000003</c:v>
                </c:pt>
                <c:pt idx="646">
                  <c:v>-16.5</c:v>
                </c:pt>
                <c:pt idx="647">
                  <c:v>-7.37</c:v>
                </c:pt>
                <c:pt idx="648">
                  <c:v>34.1</c:v>
                </c:pt>
                <c:pt idx="649">
                  <c:v>-19.2</c:v>
                </c:pt>
                <c:pt idx="650">
                  <c:v>25.3</c:v>
                </c:pt>
                <c:pt idx="651">
                  <c:v>-19.5</c:v>
                </c:pt>
                <c:pt idx="652">
                  <c:v>41.9</c:v>
                </c:pt>
                <c:pt idx="653">
                  <c:v>-37.5</c:v>
                </c:pt>
                <c:pt idx="654">
                  <c:v>31.5</c:v>
                </c:pt>
                <c:pt idx="655">
                  <c:v>4.7</c:v>
                </c:pt>
                <c:pt idx="656">
                  <c:v>-10.9</c:v>
                </c:pt>
                <c:pt idx="657">
                  <c:v>-10.1</c:v>
                </c:pt>
                <c:pt idx="658">
                  <c:v>1.1100000000000001</c:v>
                </c:pt>
                <c:pt idx="659">
                  <c:v>-33.4</c:v>
                </c:pt>
                <c:pt idx="660">
                  <c:v>6.2</c:v>
                </c:pt>
                <c:pt idx="661">
                  <c:v>-0.70599999999999996</c:v>
                </c:pt>
                <c:pt idx="662">
                  <c:v>-20.3</c:v>
                </c:pt>
                <c:pt idx="663">
                  <c:v>0.29299999999999998</c:v>
                </c:pt>
                <c:pt idx="664">
                  <c:v>-15.4</c:v>
                </c:pt>
                <c:pt idx="665">
                  <c:v>34.1</c:v>
                </c:pt>
                <c:pt idx="666">
                  <c:v>23.8</c:v>
                </c:pt>
                <c:pt idx="667">
                  <c:v>-31</c:v>
                </c:pt>
                <c:pt idx="668">
                  <c:v>-0.98299999999999998</c:v>
                </c:pt>
                <c:pt idx="669">
                  <c:v>-3.68</c:v>
                </c:pt>
                <c:pt idx="670">
                  <c:v>2.2599999999999998</c:v>
                </c:pt>
                <c:pt idx="671">
                  <c:v>31.7</c:v>
                </c:pt>
                <c:pt idx="672">
                  <c:v>-0.92700000000000005</c:v>
                </c:pt>
                <c:pt idx="673">
                  <c:v>0.95699999999999996</c:v>
                </c:pt>
                <c:pt idx="674">
                  <c:v>-14.3</c:v>
                </c:pt>
                <c:pt idx="675">
                  <c:v>-18.7</c:v>
                </c:pt>
                <c:pt idx="676">
                  <c:v>12.3</c:v>
                </c:pt>
                <c:pt idx="677">
                  <c:v>37.1</c:v>
                </c:pt>
                <c:pt idx="678">
                  <c:v>-11.1</c:v>
                </c:pt>
                <c:pt idx="679">
                  <c:v>-29.2</c:v>
                </c:pt>
                <c:pt idx="680">
                  <c:v>-30.3</c:v>
                </c:pt>
                <c:pt idx="681">
                  <c:v>-20.8</c:v>
                </c:pt>
                <c:pt idx="682">
                  <c:v>-28.4</c:v>
                </c:pt>
                <c:pt idx="683">
                  <c:v>-40.299999999999997</c:v>
                </c:pt>
                <c:pt idx="684">
                  <c:v>-34.200000000000003</c:v>
                </c:pt>
                <c:pt idx="685">
                  <c:v>12.3</c:v>
                </c:pt>
                <c:pt idx="686">
                  <c:v>-6.32</c:v>
                </c:pt>
                <c:pt idx="687">
                  <c:v>-0.127</c:v>
                </c:pt>
                <c:pt idx="688">
                  <c:v>0.83099999999999996</c:v>
                </c:pt>
                <c:pt idx="689">
                  <c:v>2.62</c:v>
                </c:pt>
                <c:pt idx="690">
                  <c:v>-0.32500000000000001</c:v>
                </c:pt>
                <c:pt idx="691">
                  <c:v>-45.9</c:v>
                </c:pt>
                <c:pt idx="692">
                  <c:v>43.6</c:v>
                </c:pt>
                <c:pt idx="693">
                  <c:v>30.8</c:v>
                </c:pt>
                <c:pt idx="694">
                  <c:v>40.1</c:v>
                </c:pt>
                <c:pt idx="695">
                  <c:v>-12.8</c:v>
                </c:pt>
                <c:pt idx="696">
                  <c:v>22</c:v>
                </c:pt>
                <c:pt idx="697">
                  <c:v>26.4</c:v>
                </c:pt>
                <c:pt idx="698">
                  <c:v>-26.3</c:v>
                </c:pt>
                <c:pt idx="699">
                  <c:v>-4.37</c:v>
                </c:pt>
                <c:pt idx="700">
                  <c:v>27.1</c:v>
                </c:pt>
                <c:pt idx="701">
                  <c:v>38</c:v>
                </c:pt>
                <c:pt idx="702">
                  <c:v>-3.27</c:v>
                </c:pt>
                <c:pt idx="703">
                  <c:v>-6.08</c:v>
                </c:pt>
                <c:pt idx="704">
                  <c:v>-4.03</c:v>
                </c:pt>
                <c:pt idx="705">
                  <c:v>-30.6</c:v>
                </c:pt>
                <c:pt idx="706">
                  <c:v>-16.5</c:v>
                </c:pt>
                <c:pt idx="707">
                  <c:v>-13.2</c:v>
                </c:pt>
                <c:pt idx="708">
                  <c:v>-7.91</c:v>
                </c:pt>
                <c:pt idx="709">
                  <c:v>-5.91</c:v>
                </c:pt>
                <c:pt idx="710">
                  <c:v>-3.11</c:v>
                </c:pt>
                <c:pt idx="711">
                  <c:v>-29</c:v>
                </c:pt>
                <c:pt idx="712">
                  <c:v>21.5</c:v>
                </c:pt>
                <c:pt idx="713">
                  <c:v>28.5</c:v>
                </c:pt>
                <c:pt idx="714">
                  <c:v>0.96699999999999997</c:v>
                </c:pt>
                <c:pt idx="715">
                  <c:v>0.81399999999999995</c:v>
                </c:pt>
                <c:pt idx="716">
                  <c:v>-13.7</c:v>
                </c:pt>
                <c:pt idx="717">
                  <c:v>-35</c:v>
                </c:pt>
                <c:pt idx="718">
                  <c:v>29.3</c:v>
                </c:pt>
                <c:pt idx="719">
                  <c:v>-22</c:v>
                </c:pt>
                <c:pt idx="720">
                  <c:v>-2.36</c:v>
                </c:pt>
                <c:pt idx="721">
                  <c:v>18.2</c:v>
                </c:pt>
                <c:pt idx="722">
                  <c:v>-13.3</c:v>
                </c:pt>
                <c:pt idx="723">
                  <c:v>-5.9</c:v>
                </c:pt>
                <c:pt idx="724">
                  <c:v>-2.98</c:v>
                </c:pt>
                <c:pt idx="725">
                  <c:v>-10.5</c:v>
                </c:pt>
                <c:pt idx="726">
                  <c:v>-40.1</c:v>
                </c:pt>
                <c:pt idx="727">
                  <c:v>-44.2</c:v>
                </c:pt>
                <c:pt idx="728">
                  <c:v>-45</c:v>
                </c:pt>
                <c:pt idx="729">
                  <c:v>32.299999999999997</c:v>
                </c:pt>
                <c:pt idx="730">
                  <c:v>-18</c:v>
                </c:pt>
                <c:pt idx="731">
                  <c:v>20.399999999999999</c:v>
                </c:pt>
                <c:pt idx="732">
                  <c:v>21.9</c:v>
                </c:pt>
                <c:pt idx="733">
                  <c:v>23.2</c:v>
                </c:pt>
                <c:pt idx="734">
                  <c:v>-0.75</c:v>
                </c:pt>
                <c:pt idx="735">
                  <c:v>12</c:v>
                </c:pt>
                <c:pt idx="736">
                  <c:v>-3.36</c:v>
                </c:pt>
                <c:pt idx="737">
                  <c:v>-9.15</c:v>
                </c:pt>
                <c:pt idx="738">
                  <c:v>18.600000000000001</c:v>
                </c:pt>
                <c:pt idx="739">
                  <c:v>36.299999999999997</c:v>
                </c:pt>
                <c:pt idx="740">
                  <c:v>-3.47</c:v>
                </c:pt>
                <c:pt idx="741">
                  <c:v>-1.04</c:v>
                </c:pt>
                <c:pt idx="742">
                  <c:v>-0.48899999999999999</c:v>
                </c:pt>
                <c:pt idx="743">
                  <c:v>-8.26</c:v>
                </c:pt>
                <c:pt idx="744">
                  <c:v>35.5</c:v>
                </c:pt>
                <c:pt idx="745">
                  <c:v>-19.600000000000001</c:v>
                </c:pt>
                <c:pt idx="746">
                  <c:v>-30.2</c:v>
                </c:pt>
                <c:pt idx="747">
                  <c:v>-29.5</c:v>
                </c:pt>
                <c:pt idx="748">
                  <c:v>39.9</c:v>
                </c:pt>
                <c:pt idx="749">
                  <c:v>-23.6</c:v>
                </c:pt>
                <c:pt idx="750">
                  <c:v>-0.75700000000000001</c:v>
                </c:pt>
                <c:pt idx="751">
                  <c:v>-29.5</c:v>
                </c:pt>
                <c:pt idx="752">
                  <c:v>0.16800000000000001</c:v>
                </c:pt>
                <c:pt idx="753">
                  <c:v>-4.91</c:v>
                </c:pt>
                <c:pt idx="754">
                  <c:v>-3.38</c:v>
                </c:pt>
                <c:pt idx="755">
                  <c:v>23.7</c:v>
                </c:pt>
                <c:pt idx="756">
                  <c:v>9.17</c:v>
                </c:pt>
                <c:pt idx="757">
                  <c:v>-0.97299999999999998</c:v>
                </c:pt>
                <c:pt idx="758">
                  <c:v>49</c:v>
                </c:pt>
                <c:pt idx="759">
                  <c:v>10.1</c:v>
                </c:pt>
                <c:pt idx="760">
                  <c:v>12.7</c:v>
                </c:pt>
                <c:pt idx="761">
                  <c:v>-3.85</c:v>
                </c:pt>
                <c:pt idx="762">
                  <c:v>-31.1</c:v>
                </c:pt>
                <c:pt idx="763">
                  <c:v>2.5299999999999998</c:v>
                </c:pt>
                <c:pt idx="764">
                  <c:v>-23</c:v>
                </c:pt>
                <c:pt idx="765">
                  <c:v>3.84</c:v>
                </c:pt>
                <c:pt idx="766">
                  <c:v>9.41</c:v>
                </c:pt>
                <c:pt idx="767">
                  <c:v>2.04</c:v>
                </c:pt>
                <c:pt idx="768">
                  <c:v>-37.200000000000003</c:v>
                </c:pt>
                <c:pt idx="769">
                  <c:v>-29.9</c:v>
                </c:pt>
                <c:pt idx="770">
                  <c:v>17.3</c:v>
                </c:pt>
                <c:pt idx="771">
                  <c:v>36.200000000000003</c:v>
                </c:pt>
                <c:pt idx="772">
                  <c:v>-4.3099999999999996</c:v>
                </c:pt>
                <c:pt idx="773">
                  <c:v>-10.5</c:v>
                </c:pt>
                <c:pt idx="774">
                  <c:v>-15.3</c:v>
                </c:pt>
                <c:pt idx="775">
                  <c:v>-16.399999999999999</c:v>
                </c:pt>
                <c:pt idx="776">
                  <c:v>-36.299999999999997</c:v>
                </c:pt>
                <c:pt idx="777">
                  <c:v>-18.2</c:v>
                </c:pt>
                <c:pt idx="778">
                  <c:v>4.3</c:v>
                </c:pt>
                <c:pt idx="779">
                  <c:v>22.8</c:v>
                </c:pt>
                <c:pt idx="780">
                  <c:v>-15.8</c:v>
                </c:pt>
                <c:pt idx="781">
                  <c:v>2.38</c:v>
                </c:pt>
                <c:pt idx="782">
                  <c:v>-35.299999999999997</c:v>
                </c:pt>
                <c:pt idx="783">
                  <c:v>-33.200000000000003</c:v>
                </c:pt>
                <c:pt idx="784">
                  <c:v>-10.4</c:v>
                </c:pt>
                <c:pt idx="785">
                  <c:v>-13.1</c:v>
                </c:pt>
                <c:pt idx="786">
                  <c:v>-45.6</c:v>
                </c:pt>
                <c:pt idx="787">
                  <c:v>-20.9</c:v>
                </c:pt>
                <c:pt idx="788">
                  <c:v>28</c:v>
                </c:pt>
                <c:pt idx="789">
                  <c:v>-18.3</c:v>
                </c:pt>
                <c:pt idx="790">
                  <c:v>-30.3</c:v>
                </c:pt>
                <c:pt idx="791">
                  <c:v>-40.5</c:v>
                </c:pt>
                <c:pt idx="792">
                  <c:v>4.28</c:v>
                </c:pt>
                <c:pt idx="793">
                  <c:v>-37.799999999999997</c:v>
                </c:pt>
                <c:pt idx="794">
                  <c:v>-2.29</c:v>
                </c:pt>
                <c:pt idx="795">
                  <c:v>34.1</c:v>
                </c:pt>
                <c:pt idx="796">
                  <c:v>-34.4</c:v>
                </c:pt>
                <c:pt idx="797">
                  <c:v>-31.9</c:v>
                </c:pt>
                <c:pt idx="798">
                  <c:v>-4.59</c:v>
                </c:pt>
                <c:pt idx="799">
                  <c:v>40.1</c:v>
                </c:pt>
                <c:pt idx="800">
                  <c:v>-45.8</c:v>
                </c:pt>
                <c:pt idx="801">
                  <c:v>20.6</c:v>
                </c:pt>
                <c:pt idx="802">
                  <c:v>16.899999999999999</c:v>
                </c:pt>
                <c:pt idx="803">
                  <c:v>20.3</c:v>
                </c:pt>
                <c:pt idx="804">
                  <c:v>1.61</c:v>
                </c:pt>
                <c:pt idx="805">
                  <c:v>15.8</c:v>
                </c:pt>
                <c:pt idx="806">
                  <c:v>30.8</c:v>
                </c:pt>
                <c:pt idx="807">
                  <c:v>-2.8</c:v>
                </c:pt>
                <c:pt idx="808">
                  <c:v>-2.2400000000000002</c:v>
                </c:pt>
                <c:pt idx="809">
                  <c:v>-40.5</c:v>
                </c:pt>
                <c:pt idx="810">
                  <c:v>0.59399999999999997</c:v>
                </c:pt>
                <c:pt idx="811">
                  <c:v>21.2</c:v>
                </c:pt>
                <c:pt idx="812">
                  <c:v>-4.87</c:v>
                </c:pt>
                <c:pt idx="813">
                  <c:v>-4.67</c:v>
                </c:pt>
                <c:pt idx="814">
                  <c:v>26.6</c:v>
                </c:pt>
                <c:pt idx="815">
                  <c:v>34.1</c:v>
                </c:pt>
                <c:pt idx="816">
                  <c:v>12.1</c:v>
                </c:pt>
                <c:pt idx="817">
                  <c:v>33.4</c:v>
                </c:pt>
                <c:pt idx="818">
                  <c:v>-0.41299999999999998</c:v>
                </c:pt>
                <c:pt idx="819">
                  <c:v>3.46</c:v>
                </c:pt>
                <c:pt idx="820">
                  <c:v>16.2</c:v>
                </c:pt>
                <c:pt idx="821">
                  <c:v>36.299999999999997</c:v>
                </c:pt>
                <c:pt idx="822">
                  <c:v>8.69</c:v>
                </c:pt>
                <c:pt idx="823">
                  <c:v>-1.22</c:v>
                </c:pt>
                <c:pt idx="824">
                  <c:v>-1.36</c:v>
                </c:pt>
                <c:pt idx="825">
                  <c:v>18.399999999999999</c:v>
                </c:pt>
                <c:pt idx="826">
                  <c:v>11.6</c:v>
                </c:pt>
                <c:pt idx="827">
                  <c:v>1.91</c:v>
                </c:pt>
                <c:pt idx="828">
                  <c:v>20.2</c:v>
                </c:pt>
                <c:pt idx="829">
                  <c:v>-9.42</c:v>
                </c:pt>
                <c:pt idx="830">
                  <c:v>-36.299999999999997</c:v>
                </c:pt>
                <c:pt idx="831">
                  <c:v>-15.4</c:v>
                </c:pt>
                <c:pt idx="832">
                  <c:v>7.57</c:v>
                </c:pt>
                <c:pt idx="833">
                  <c:v>-14.7</c:v>
                </c:pt>
                <c:pt idx="834">
                  <c:v>34</c:v>
                </c:pt>
                <c:pt idx="835">
                  <c:v>-0.39700000000000002</c:v>
                </c:pt>
                <c:pt idx="836">
                  <c:v>-20.399999999999999</c:v>
                </c:pt>
                <c:pt idx="837">
                  <c:v>-20.2</c:v>
                </c:pt>
                <c:pt idx="838">
                  <c:v>6.41</c:v>
                </c:pt>
                <c:pt idx="839">
                  <c:v>8.91</c:v>
                </c:pt>
                <c:pt idx="840">
                  <c:v>7.95</c:v>
                </c:pt>
                <c:pt idx="841">
                  <c:v>-15.3</c:v>
                </c:pt>
                <c:pt idx="842">
                  <c:v>-50.5</c:v>
                </c:pt>
                <c:pt idx="843">
                  <c:v>-11.5</c:v>
                </c:pt>
                <c:pt idx="844">
                  <c:v>-1.4</c:v>
                </c:pt>
                <c:pt idx="845">
                  <c:v>15.2</c:v>
                </c:pt>
                <c:pt idx="846">
                  <c:v>28.9</c:v>
                </c:pt>
                <c:pt idx="847">
                  <c:v>-19.899999999999999</c:v>
                </c:pt>
                <c:pt idx="848">
                  <c:v>-9.3800000000000008</c:v>
                </c:pt>
                <c:pt idx="849">
                  <c:v>-26.8</c:v>
                </c:pt>
                <c:pt idx="850">
                  <c:v>4.41</c:v>
                </c:pt>
                <c:pt idx="851">
                  <c:v>20.100000000000001</c:v>
                </c:pt>
                <c:pt idx="852">
                  <c:v>-35.9</c:v>
                </c:pt>
                <c:pt idx="853">
                  <c:v>-10.199999999999999</c:v>
                </c:pt>
                <c:pt idx="854">
                  <c:v>-4.9400000000000004</c:v>
                </c:pt>
                <c:pt idx="855">
                  <c:v>16.899999999999999</c:v>
                </c:pt>
                <c:pt idx="856">
                  <c:v>-16.100000000000001</c:v>
                </c:pt>
                <c:pt idx="857">
                  <c:v>-23.4</c:v>
                </c:pt>
                <c:pt idx="858">
                  <c:v>37.1</c:v>
                </c:pt>
                <c:pt idx="859">
                  <c:v>43.1</c:v>
                </c:pt>
                <c:pt idx="860">
                  <c:v>0.22600000000000001</c:v>
                </c:pt>
                <c:pt idx="861">
                  <c:v>4.95</c:v>
                </c:pt>
                <c:pt idx="862">
                  <c:v>-0.223</c:v>
                </c:pt>
                <c:pt idx="863">
                  <c:v>-35.299999999999997</c:v>
                </c:pt>
                <c:pt idx="864">
                  <c:v>1.05</c:v>
                </c:pt>
                <c:pt idx="865">
                  <c:v>5.83</c:v>
                </c:pt>
                <c:pt idx="866">
                  <c:v>-3.3</c:v>
                </c:pt>
                <c:pt idx="867">
                  <c:v>-2.5</c:v>
                </c:pt>
                <c:pt idx="868">
                  <c:v>38.9</c:v>
                </c:pt>
                <c:pt idx="869">
                  <c:v>8.7799999999999994</c:v>
                </c:pt>
                <c:pt idx="870">
                  <c:v>23.8</c:v>
                </c:pt>
                <c:pt idx="871">
                  <c:v>-2.2400000000000002</c:v>
                </c:pt>
                <c:pt idx="872">
                  <c:v>-1.68</c:v>
                </c:pt>
                <c:pt idx="873">
                  <c:v>24.1</c:v>
                </c:pt>
                <c:pt idx="874">
                  <c:v>10.1</c:v>
                </c:pt>
                <c:pt idx="875">
                  <c:v>-35.6</c:v>
                </c:pt>
                <c:pt idx="876">
                  <c:v>-4.88</c:v>
                </c:pt>
                <c:pt idx="877">
                  <c:v>-36</c:v>
                </c:pt>
                <c:pt idx="878">
                  <c:v>-10.1</c:v>
                </c:pt>
                <c:pt idx="879">
                  <c:v>-0.59399999999999997</c:v>
                </c:pt>
                <c:pt idx="880">
                  <c:v>1.31</c:v>
                </c:pt>
                <c:pt idx="881">
                  <c:v>23.5</c:v>
                </c:pt>
                <c:pt idx="882">
                  <c:v>-46.2</c:v>
                </c:pt>
                <c:pt idx="883">
                  <c:v>-7.17</c:v>
                </c:pt>
                <c:pt idx="884">
                  <c:v>-6.31</c:v>
                </c:pt>
                <c:pt idx="885">
                  <c:v>-14.5</c:v>
                </c:pt>
                <c:pt idx="886">
                  <c:v>7.36</c:v>
                </c:pt>
                <c:pt idx="887">
                  <c:v>30.6</c:v>
                </c:pt>
                <c:pt idx="888">
                  <c:v>-8.7200000000000006</c:v>
                </c:pt>
                <c:pt idx="889">
                  <c:v>-5.01</c:v>
                </c:pt>
                <c:pt idx="890">
                  <c:v>-20.9</c:v>
                </c:pt>
                <c:pt idx="891">
                  <c:v>1.63</c:v>
                </c:pt>
                <c:pt idx="892">
                  <c:v>-35.6</c:v>
                </c:pt>
                <c:pt idx="893">
                  <c:v>-7.67</c:v>
                </c:pt>
                <c:pt idx="894">
                  <c:v>-15.8</c:v>
                </c:pt>
                <c:pt idx="895">
                  <c:v>-8.61</c:v>
                </c:pt>
                <c:pt idx="896">
                  <c:v>-0.20200000000000001</c:v>
                </c:pt>
                <c:pt idx="897">
                  <c:v>7.05</c:v>
                </c:pt>
                <c:pt idx="898">
                  <c:v>43.4</c:v>
                </c:pt>
                <c:pt idx="899">
                  <c:v>-17</c:v>
                </c:pt>
                <c:pt idx="900">
                  <c:v>5.69</c:v>
                </c:pt>
                <c:pt idx="901">
                  <c:v>13.5</c:v>
                </c:pt>
                <c:pt idx="902">
                  <c:v>-13.8</c:v>
                </c:pt>
                <c:pt idx="903">
                  <c:v>0.29899999999999999</c:v>
                </c:pt>
                <c:pt idx="904">
                  <c:v>-7.76</c:v>
                </c:pt>
                <c:pt idx="905">
                  <c:v>-16.399999999999999</c:v>
                </c:pt>
                <c:pt idx="906">
                  <c:v>-4.95</c:v>
                </c:pt>
                <c:pt idx="907">
                  <c:v>-10.199999999999999</c:v>
                </c:pt>
                <c:pt idx="908">
                  <c:v>-36.4</c:v>
                </c:pt>
                <c:pt idx="909">
                  <c:v>-38.9</c:v>
                </c:pt>
                <c:pt idx="910">
                  <c:v>-2.29</c:v>
                </c:pt>
                <c:pt idx="911">
                  <c:v>3.21</c:v>
                </c:pt>
                <c:pt idx="912">
                  <c:v>6.47</c:v>
                </c:pt>
                <c:pt idx="913">
                  <c:v>1.29</c:v>
                </c:pt>
                <c:pt idx="914">
                  <c:v>7.11</c:v>
                </c:pt>
                <c:pt idx="915">
                  <c:v>18.600000000000001</c:v>
                </c:pt>
                <c:pt idx="916">
                  <c:v>-5.47</c:v>
                </c:pt>
                <c:pt idx="917">
                  <c:v>9.14</c:v>
                </c:pt>
                <c:pt idx="918">
                  <c:v>2.4500000000000002</c:v>
                </c:pt>
                <c:pt idx="919">
                  <c:v>6</c:v>
                </c:pt>
                <c:pt idx="920">
                  <c:v>-1.84</c:v>
                </c:pt>
                <c:pt idx="921">
                  <c:v>-23.6</c:v>
                </c:pt>
                <c:pt idx="922">
                  <c:v>-6.86</c:v>
                </c:pt>
                <c:pt idx="923">
                  <c:v>-5.9</c:v>
                </c:pt>
                <c:pt idx="924">
                  <c:v>-2.13</c:v>
                </c:pt>
                <c:pt idx="925">
                  <c:v>-29.9</c:v>
                </c:pt>
                <c:pt idx="926">
                  <c:v>31.6</c:v>
                </c:pt>
                <c:pt idx="927">
                  <c:v>-1.62</c:v>
                </c:pt>
                <c:pt idx="928">
                  <c:v>-0.996</c:v>
                </c:pt>
                <c:pt idx="929">
                  <c:v>-1.63</c:v>
                </c:pt>
                <c:pt idx="930">
                  <c:v>3.13</c:v>
                </c:pt>
                <c:pt idx="931">
                  <c:v>-14.3</c:v>
                </c:pt>
                <c:pt idx="932">
                  <c:v>5.08</c:v>
                </c:pt>
                <c:pt idx="933">
                  <c:v>-20.2</c:v>
                </c:pt>
                <c:pt idx="934">
                  <c:v>-15</c:v>
                </c:pt>
                <c:pt idx="935">
                  <c:v>-12.3</c:v>
                </c:pt>
                <c:pt idx="936">
                  <c:v>6.06</c:v>
                </c:pt>
                <c:pt idx="937">
                  <c:v>19.8</c:v>
                </c:pt>
                <c:pt idx="938">
                  <c:v>-11.1</c:v>
                </c:pt>
                <c:pt idx="939">
                  <c:v>1.93</c:v>
                </c:pt>
                <c:pt idx="940">
                  <c:v>-32.4</c:v>
                </c:pt>
                <c:pt idx="941">
                  <c:v>-16.600000000000001</c:v>
                </c:pt>
                <c:pt idx="942">
                  <c:v>0.36799999999999999</c:v>
                </c:pt>
                <c:pt idx="943">
                  <c:v>-32.5</c:v>
                </c:pt>
                <c:pt idx="944">
                  <c:v>-37.700000000000003</c:v>
                </c:pt>
                <c:pt idx="945">
                  <c:v>14.2</c:v>
                </c:pt>
                <c:pt idx="946">
                  <c:v>-39.9</c:v>
                </c:pt>
                <c:pt idx="947">
                  <c:v>-28.2</c:v>
                </c:pt>
                <c:pt idx="948">
                  <c:v>3.9</c:v>
                </c:pt>
                <c:pt idx="949">
                  <c:v>3.5400000000000001E-2</c:v>
                </c:pt>
                <c:pt idx="950">
                  <c:v>-11.9</c:v>
                </c:pt>
                <c:pt idx="951">
                  <c:v>-2.14</c:v>
                </c:pt>
                <c:pt idx="952">
                  <c:v>33.299999999999997</c:v>
                </c:pt>
                <c:pt idx="953">
                  <c:v>11.9</c:v>
                </c:pt>
                <c:pt idx="954">
                  <c:v>-25.8</c:v>
                </c:pt>
                <c:pt idx="955">
                  <c:v>-40.9</c:v>
                </c:pt>
                <c:pt idx="956">
                  <c:v>15</c:v>
                </c:pt>
                <c:pt idx="957">
                  <c:v>-33.6</c:v>
                </c:pt>
                <c:pt idx="958">
                  <c:v>14.4</c:v>
                </c:pt>
                <c:pt idx="959">
                  <c:v>3.05</c:v>
                </c:pt>
                <c:pt idx="960">
                  <c:v>5</c:v>
                </c:pt>
                <c:pt idx="961">
                  <c:v>-20.100000000000001</c:v>
                </c:pt>
                <c:pt idx="962">
                  <c:v>-0.13600000000000001</c:v>
                </c:pt>
                <c:pt idx="963">
                  <c:v>42.4</c:v>
                </c:pt>
                <c:pt idx="964">
                  <c:v>-0.215</c:v>
                </c:pt>
                <c:pt idx="965">
                  <c:v>-16.2</c:v>
                </c:pt>
                <c:pt idx="966">
                  <c:v>5.81</c:v>
                </c:pt>
                <c:pt idx="967">
                  <c:v>23.3</c:v>
                </c:pt>
                <c:pt idx="968">
                  <c:v>-12.9</c:v>
                </c:pt>
                <c:pt idx="969">
                  <c:v>5.63</c:v>
                </c:pt>
                <c:pt idx="970">
                  <c:v>-8.9499999999999993</c:v>
                </c:pt>
                <c:pt idx="971">
                  <c:v>-19.3</c:v>
                </c:pt>
                <c:pt idx="972">
                  <c:v>-25.2</c:v>
                </c:pt>
                <c:pt idx="973">
                  <c:v>4.12</c:v>
                </c:pt>
                <c:pt idx="974">
                  <c:v>6.43</c:v>
                </c:pt>
                <c:pt idx="975">
                  <c:v>21.8</c:v>
                </c:pt>
                <c:pt idx="976">
                  <c:v>33.5</c:v>
                </c:pt>
                <c:pt idx="977">
                  <c:v>1.02</c:v>
                </c:pt>
                <c:pt idx="978">
                  <c:v>1.2</c:v>
                </c:pt>
                <c:pt idx="979">
                  <c:v>5.3</c:v>
                </c:pt>
                <c:pt idx="980">
                  <c:v>-29</c:v>
                </c:pt>
                <c:pt idx="981">
                  <c:v>-38.5</c:v>
                </c:pt>
                <c:pt idx="982">
                  <c:v>1.1299999999999999</c:v>
                </c:pt>
                <c:pt idx="983">
                  <c:v>-1.28</c:v>
                </c:pt>
                <c:pt idx="984">
                  <c:v>25.8</c:v>
                </c:pt>
                <c:pt idx="985">
                  <c:v>4.41</c:v>
                </c:pt>
                <c:pt idx="986">
                  <c:v>29.3</c:v>
                </c:pt>
                <c:pt idx="987">
                  <c:v>9.64</c:v>
                </c:pt>
                <c:pt idx="988">
                  <c:v>46.4</c:v>
                </c:pt>
                <c:pt idx="989">
                  <c:v>29</c:v>
                </c:pt>
                <c:pt idx="990">
                  <c:v>-28.9</c:v>
                </c:pt>
                <c:pt idx="991">
                  <c:v>8.4</c:v>
                </c:pt>
                <c:pt idx="992">
                  <c:v>3.15</c:v>
                </c:pt>
                <c:pt idx="993">
                  <c:v>-9.7899999999999991</c:v>
                </c:pt>
                <c:pt idx="994">
                  <c:v>15.9</c:v>
                </c:pt>
                <c:pt idx="995">
                  <c:v>24.3</c:v>
                </c:pt>
                <c:pt idx="996">
                  <c:v>1.28</c:v>
                </c:pt>
                <c:pt idx="997">
                  <c:v>-38.299999999999997</c:v>
                </c:pt>
                <c:pt idx="998">
                  <c:v>0.246</c:v>
                </c:pt>
                <c:pt idx="999">
                  <c:v>6.64</c:v>
                </c:pt>
                <c:pt idx="1000">
                  <c:v>-5.48</c:v>
                </c:pt>
                <c:pt idx="1001">
                  <c:v>-7.23</c:v>
                </c:pt>
                <c:pt idx="1002">
                  <c:v>-0.32400000000000001</c:v>
                </c:pt>
                <c:pt idx="1003">
                  <c:v>-19.100000000000001</c:v>
                </c:pt>
                <c:pt idx="1004">
                  <c:v>1.47</c:v>
                </c:pt>
                <c:pt idx="1005">
                  <c:v>0.17499999999999999</c:v>
                </c:pt>
                <c:pt idx="1006">
                  <c:v>14.3</c:v>
                </c:pt>
                <c:pt idx="1007">
                  <c:v>-22.6</c:v>
                </c:pt>
                <c:pt idx="1008">
                  <c:v>-0.34</c:v>
                </c:pt>
                <c:pt idx="1009">
                  <c:v>-0.26100000000000001</c:v>
                </c:pt>
                <c:pt idx="1010">
                  <c:v>-2.96</c:v>
                </c:pt>
                <c:pt idx="1011">
                  <c:v>-19.899999999999999</c:v>
                </c:pt>
                <c:pt idx="1012">
                  <c:v>1.39</c:v>
                </c:pt>
                <c:pt idx="1013">
                  <c:v>-37.700000000000003</c:v>
                </c:pt>
                <c:pt idx="1014">
                  <c:v>-1.93</c:v>
                </c:pt>
                <c:pt idx="1015">
                  <c:v>-21.4</c:v>
                </c:pt>
                <c:pt idx="1016">
                  <c:v>33.700000000000003</c:v>
                </c:pt>
                <c:pt idx="1017">
                  <c:v>-3.45</c:v>
                </c:pt>
                <c:pt idx="1018">
                  <c:v>-38.4</c:v>
                </c:pt>
                <c:pt idx="1019">
                  <c:v>-1.68</c:v>
                </c:pt>
                <c:pt idx="1020">
                  <c:v>3.36</c:v>
                </c:pt>
                <c:pt idx="1021">
                  <c:v>-11.1</c:v>
                </c:pt>
                <c:pt idx="1022">
                  <c:v>-5.01</c:v>
                </c:pt>
                <c:pt idx="1023">
                  <c:v>4.57</c:v>
                </c:pt>
                <c:pt idx="1024">
                  <c:v>-32.799999999999997</c:v>
                </c:pt>
                <c:pt idx="1025">
                  <c:v>14.4</c:v>
                </c:pt>
                <c:pt idx="1026">
                  <c:v>-37.9</c:v>
                </c:pt>
                <c:pt idx="1027">
                  <c:v>50.8</c:v>
                </c:pt>
                <c:pt idx="1028">
                  <c:v>-5.58</c:v>
                </c:pt>
                <c:pt idx="1029">
                  <c:v>-38.5</c:v>
                </c:pt>
                <c:pt idx="1030">
                  <c:v>-21.9</c:v>
                </c:pt>
                <c:pt idx="1031">
                  <c:v>39.6</c:v>
                </c:pt>
                <c:pt idx="1032">
                  <c:v>-32.9</c:v>
                </c:pt>
                <c:pt idx="1033">
                  <c:v>-38.700000000000003</c:v>
                </c:pt>
                <c:pt idx="1034">
                  <c:v>14</c:v>
                </c:pt>
                <c:pt idx="1035">
                  <c:v>-28.1</c:v>
                </c:pt>
                <c:pt idx="1036">
                  <c:v>-3.38</c:v>
                </c:pt>
                <c:pt idx="1037">
                  <c:v>-3.6</c:v>
                </c:pt>
                <c:pt idx="1038">
                  <c:v>28.8</c:v>
                </c:pt>
                <c:pt idx="1039">
                  <c:v>6.01</c:v>
                </c:pt>
                <c:pt idx="1040">
                  <c:v>21</c:v>
                </c:pt>
                <c:pt idx="1041">
                  <c:v>-30</c:v>
                </c:pt>
                <c:pt idx="1042">
                  <c:v>-17.899999999999999</c:v>
                </c:pt>
                <c:pt idx="1043">
                  <c:v>-11.1</c:v>
                </c:pt>
                <c:pt idx="1044">
                  <c:v>-29.8</c:v>
                </c:pt>
                <c:pt idx="1045">
                  <c:v>13.9</c:v>
                </c:pt>
                <c:pt idx="1046">
                  <c:v>-4.53</c:v>
                </c:pt>
                <c:pt idx="1047">
                  <c:v>-6.46</c:v>
                </c:pt>
                <c:pt idx="1048">
                  <c:v>27</c:v>
                </c:pt>
                <c:pt idx="1049">
                  <c:v>-23.1</c:v>
                </c:pt>
                <c:pt idx="1050">
                  <c:v>-24.6</c:v>
                </c:pt>
                <c:pt idx="1051">
                  <c:v>6.26</c:v>
                </c:pt>
                <c:pt idx="1052">
                  <c:v>12.7</c:v>
                </c:pt>
                <c:pt idx="1053">
                  <c:v>1.07</c:v>
                </c:pt>
                <c:pt idx="1054">
                  <c:v>-40.799999999999997</c:v>
                </c:pt>
                <c:pt idx="1055">
                  <c:v>24.3</c:v>
                </c:pt>
                <c:pt idx="1056">
                  <c:v>-39.1</c:v>
                </c:pt>
                <c:pt idx="1057">
                  <c:v>-13.5</c:v>
                </c:pt>
                <c:pt idx="1058">
                  <c:v>2.69</c:v>
                </c:pt>
                <c:pt idx="1059">
                  <c:v>-3.16</c:v>
                </c:pt>
                <c:pt idx="1060">
                  <c:v>8.66</c:v>
                </c:pt>
                <c:pt idx="1061">
                  <c:v>44.8</c:v>
                </c:pt>
                <c:pt idx="1062">
                  <c:v>13.2</c:v>
                </c:pt>
                <c:pt idx="1063">
                  <c:v>-4.8099999999999996</c:v>
                </c:pt>
                <c:pt idx="1064">
                  <c:v>0.874</c:v>
                </c:pt>
                <c:pt idx="1065">
                  <c:v>4.62</c:v>
                </c:pt>
                <c:pt idx="1066">
                  <c:v>2.44</c:v>
                </c:pt>
                <c:pt idx="1067">
                  <c:v>37.700000000000003</c:v>
                </c:pt>
                <c:pt idx="1068">
                  <c:v>8.51</c:v>
                </c:pt>
                <c:pt idx="1069">
                  <c:v>-34.200000000000003</c:v>
                </c:pt>
                <c:pt idx="1070">
                  <c:v>8.91</c:v>
                </c:pt>
                <c:pt idx="1071">
                  <c:v>10.4</c:v>
                </c:pt>
                <c:pt idx="1072">
                  <c:v>-27.9</c:v>
                </c:pt>
                <c:pt idx="1073">
                  <c:v>15.9</c:v>
                </c:pt>
                <c:pt idx="1074">
                  <c:v>-29.1</c:v>
                </c:pt>
                <c:pt idx="1075">
                  <c:v>-3.07</c:v>
                </c:pt>
                <c:pt idx="1076">
                  <c:v>-5.0599999999999996</c:v>
                </c:pt>
                <c:pt idx="1077">
                  <c:v>41.8</c:v>
                </c:pt>
                <c:pt idx="1078">
                  <c:v>-25.9</c:v>
                </c:pt>
                <c:pt idx="1079">
                  <c:v>19.899999999999999</c:v>
                </c:pt>
                <c:pt idx="1080">
                  <c:v>39</c:v>
                </c:pt>
                <c:pt idx="1081">
                  <c:v>-18.399999999999999</c:v>
                </c:pt>
                <c:pt idx="1082">
                  <c:v>-4.4400000000000004</c:v>
                </c:pt>
                <c:pt idx="1083">
                  <c:v>41.6</c:v>
                </c:pt>
                <c:pt idx="1084">
                  <c:v>-10.6</c:v>
                </c:pt>
                <c:pt idx="1085">
                  <c:v>-1.91</c:v>
                </c:pt>
                <c:pt idx="1086">
                  <c:v>31.3</c:v>
                </c:pt>
                <c:pt idx="1087">
                  <c:v>-34.200000000000003</c:v>
                </c:pt>
                <c:pt idx="1088">
                  <c:v>-34.700000000000003</c:v>
                </c:pt>
                <c:pt idx="1089">
                  <c:v>27.9</c:v>
                </c:pt>
                <c:pt idx="1090">
                  <c:v>-30.4</c:v>
                </c:pt>
                <c:pt idx="1091">
                  <c:v>-17.5</c:v>
                </c:pt>
                <c:pt idx="1092">
                  <c:v>-1.05</c:v>
                </c:pt>
                <c:pt idx="1093">
                  <c:v>29.1</c:v>
                </c:pt>
                <c:pt idx="1094">
                  <c:v>-42.5</c:v>
                </c:pt>
                <c:pt idx="1095">
                  <c:v>28.5</c:v>
                </c:pt>
                <c:pt idx="1096">
                  <c:v>7.49</c:v>
                </c:pt>
                <c:pt idx="1097">
                  <c:v>1.58</c:v>
                </c:pt>
                <c:pt idx="1098">
                  <c:v>-1.01</c:v>
                </c:pt>
                <c:pt idx="1099">
                  <c:v>6.21</c:v>
                </c:pt>
                <c:pt idx="1100">
                  <c:v>-49.8</c:v>
                </c:pt>
                <c:pt idx="1101">
                  <c:v>-26.9</c:v>
                </c:pt>
                <c:pt idx="1102">
                  <c:v>17</c:v>
                </c:pt>
                <c:pt idx="1103">
                  <c:v>-38.700000000000003</c:v>
                </c:pt>
                <c:pt idx="1104">
                  <c:v>-43.2</c:v>
                </c:pt>
                <c:pt idx="1105">
                  <c:v>-17.2</c:v>
                </c:pt>
                <c:pt idx="1106">
                  <c:v>8.6999999999999993</c:v>
                </c:pt>
                <c:pt idx="1107">
                  <c:v>1.83</c:v>
                </c:pt>
                <c:pt idx="1108">
                  <c:v>-0.75900000000000001</c:v>
                </c:pt>
                <c:pt idx="1109">
                  <c:v>-3.1</c:v>
                </c:pt>
                <c:pt idx="1110">
                  <c:v>-25.8</c:v>
                </c:pt>
                <c:pt idx="1111">
                  <c:v>7.64</c:v>
                </c:pt>
                <c:pt idx="1112">
                  <c:v>-2.34</c:v>
                </c:pt>
                <c:pt idx="1113">
                  <c:v>-2.19</c:v>
                </c:pt>
                <c:pt idx="1114">
                  <c:v>2.78</c:v>
                </c:pt>
                <c:pt idx="1115">
                  <c:v>-3.98</c:v>
                </c:pt>
                <c:pt idx="1116">
                  <c:v>-6.54</c:v>
                </c:pt>
              </c:numCache>
            </c:numRef>
          </c:xVal>
          <c:yVal>
            <c:numRef>
              <c:f>CO2_3!$C$3:$C$27000</c:f>
              <c:numCache>
                <c:formatCode>0.00E+00</c:formatCode>
                <c:ptCount val="1451"/>
                <c:pt idx="0">
                  <c:v>6.77</c:v>
                </c:pt>
                <c:pt idx="1">
                  <c:v>4.2</c:v>
                </c:pt>
                <c:pt idx="2">
                  <c:v>9.57</c:v>
                </c:pt>
                <c:pt idx="3">
                  <c:v>2.5099999999999998</c:v>
                </c:pt>
                <c:pt idx="4">
                  <c:v>-0.115</c:v>
                </c:pt>
                <c:pt idx="5">
                  <c:v>0.31</c:v>
                </c:pt>
                <c:pt idx="6">
                  <c:v>1.1200000000000001</c:v>
                </c:pt>
                <c:pt idx="7">
                  <c:v>-2.19</c:v>
                </c:pt>
                <c:pt idx="8">
                  <c:v>6.46</c:v>
                </c:pt>
                <c:pt idx="9">
                  <c:v>-26.1</c:v>
                </c:pt>
                <c:pt idx="10">
                  <c:v>-1.46</c:v>
                </c:pt>
                <c:pt idx="11">
                  <c:v>-5.83</c:v>
                </c:pt>
                <c:pt idx="12">
                  <c:v>5.01</c:v>
                </c:pt>
                <c:pt idx="13">
                  <c:v>5.83</c:v>
                </c:pt>
                <c:pt idx="14">
                  <c:v>-16.100000000000001</c:v>
                </c:pt>
                <c:pt idx="15">
                  <c:v>9.77</c:v>
                </c:pt>
                <c:pt idx="16">
                  <c:v>-2.46</c:v>
                </c:pt>
                <c:pt idx="17">
                  <c:v>23</c:v>
                </c:pt>
                <c:pt idx="18">
                  <c:v>24.9</c:v>
                </c:pt>
                <c:pt idx="19">
                  <c:v>-7.32</c:v>
                </c:pt>
                <c:pt idx="20">
                  <c:v>3.88</c:v>
                </c:pt>
                <c:pt idx="21">
                  <c:v>1.48</c:v>
                </c:pt>
                <c:pt idx="22">
                  <c:v>1.95</c:v>
                </c:pt>
                <c:pt idx="23">
                  <c:v>4.3899999999999997</c:v>
                </c:pt>
                <c:pt idx="24">
                  <c:v>-5.07</c:v>
                </c:pt>
                <c:pt idx="25">
                  <c:v>16.2</c:v>
                </c:pt>
                <c:pt idx="26">
                  <c:v>1.1100000000000001</c:v>
                </c:pt>
                <c:pt idx="27">
                  <c:v>10.8</c:v>
                </c:pt>
                <c:pt idx="28">
                  <c:v>-9</c:v>
                </c:pt>
                <c:pt idx="29">
                  <c:v>-3.22</c:v>
                </c:pt>
                <c:pt idx="30">
                  <c:v>9.65</c:v>
                </c:pt>
                <c:pt idx="31">
                  <c:v>-1.2</c:v>
                </c:pt>
                <c:pt idx="32">
                  <c:v>4.17</c:v>
                </c:pt>
                <c:pt idx="33">
                  <c:v>-2.06</c:v>
                </c:pt>
                <c:pt idx="34">
                  <c:v>-5.14</c:v>
                </c:pt>
                <c:pt idx="35">
                  <c:v>2.0099999999999998</c:v>
                </c:pt>
                <c:pt idx="36">
                  <c:v>0.54700000000000004</c:v>
                </c:pt>
                <c:pt idx="37">
                  <c:v>-27</c:v>
                </c:pt>
                <c:pt idx="38">
                  <c:v>-7.03</c:v>
                </c:pt>
                <c:pt idx="39">
                  <c:v>3.55</c:v>
                </c:pt>
                <c:pt idx="40">
                  <c:v>-5.9</c:v>
                </c:pt>
                <c:pt idx="41">
                  <c:v>6.25</c:v>
                </c:pt>
                <c:pt idx="42">
                  <c:v>6.43</c:v>
                </c:pt>
                <c:pt idx="43">
                  <c:v>9.6300000000000008</c:v>
                </c:pt>
                <c:pt idx="44">
                  <c:v>3.12</c:v>
                </c:pt>
                <c:pt idx="45">
                  <c:v>-38.6</c:v>
                </c:pt>
                <c:pt idx="46">
                  <c:v>-5.2</c:v>
                </c:pt>
                <c:pt idx="47">
                  <c:v>8.06</c:v>
                </c:pt>
                <c:pt idx="48">
                  <c:v>2.77</c:v>
                </c:pt>
                <c:pt idx="49">
                  <c:v>-43.7</c:v>
                </c:pt>
                <c:pt idx="50">
                  <c:v>-1.2E-2</c:v>
                </c:pt>
                <c:pt idx="51">
                  <c:v>-0.25800000000000001</c:v>
                </c:pt>
                <c:pt idx="52">
                  <c:v>0.38100000000000001</c:v>
                </c:pt>
                <c:pt idx="53">
                  <c:v>10.6</c:v>
                </c:pt>
                <c:pt idx="54">
                  <c:v>-7.5399999999999995E-2</c:v>
                </c:pt>
                <c:pt idx="55">
                  <c:v>6.29</c:v>
                </c:pt>
                <c:pt idx="56">
                  <c:v>6.16</c:v>
                </c:pt>
                <c:pt idx="57">
                  <c:v>-27.6</c:v>
                </c:pt>
                <c:pt idx="58">
                  <c:v>2.4300000000000002</c:v>
                </c:pt>
                <c:pt idx="59">
                  <c:v>-1.1499999999999999</c:v>
                </c:pt>
                <c:pt idx="60">
                  <c:v>23</c:v>
                </c:pt>
                <c:pt idx="61">
                  <c:v>6.38</c:v>
                </c:pt>
                <c:pt idx="62">
                  <c:v>0.40100000000000002</c:v>
                </c:pt>
                <c:pt idx="63">
                  <c:v>23.9</c:v>
                </c:pt>
                <c:pt idx="64">
                  <c:v>-5.7</c:v>
                </c:pt>
                <c:pt idx="65">
                  <c:v>4.6399999999999997</c:v>
                </c:pt>
                <c:pt idx="66">
                  <c:v>2.2200000000000002</c:v>
                </c:pt>
                <c:pt idx="67">
                  <c:v>24.7</c:v>
                </c:pt>
                <c:pt idx="68">
                  <c:v>3.1</c:v>
                </c:pt>
                <c:pt idx="69">
                  <c:v>7.76</c:v>
                </c:pt>
                <c:pt idx="70">
                  <c:v>3.83</c:v>
                </c:pt>
                <c:pt idx="71">
                  <c:v>2.4900000000000002</c:v>
                </c:pt>
                <c:pt idx="72">
                  <c:v>1</c:v>
                </c:pt>
                <c:pt idx="73">
                  <c:v>6.23</c:v>
                </c:pt>
                <c:pt idx="74">
                  <c:v>9.25</c:v>
                </c:pt>
                <c:pt idx="75">
                  <c:v>3.23</c:v>
                </c:pt>
                <c:pt idx="76">
                  <c:v>0.90300000000000002</c:v>
                </c:pt>
                <c:pt idx="77">
                  <c:v>0.71599999999999997</c:v>
                </c:pt>
                <c:pt idx="78">
                  <c:v>-1.56</c:v>
                </c:pt>
                <c:pt idx="79">
                  <c:v>5.91</c:v>
                </c:pt>
                <c:pt idx="80">
                  <c:v>0.77400000000000002</c:v>
                </c:pt>
                <c:pt idx="81">
                  <c:v>-18.5</c:v>
                </c:pt>
                <c:pt idx="82">
                  <c:v>-0.29699999999999999</c:v>
                </c:pt>
                <c:pt idx="83">
                  <c:v>-7.63</c:v>
                </c:pt>
                <c:pt idx="84">
                  <c:v>4.28</c:v>
                </c:pt>
                <c:pt idx="85">
                  <c:v>7.39</c:v>
                </c:pt>
                <c:pt idx="86">
                  <c:v>7.18</c:v>
                </c:pt>
                <c:pt idx="87">
                  <c:v>8.6300000000000008</c:v>
                </c:pt>
                <c:pt idx="88">
                  <c:v>6.53</c:v>
                </c:pt>
                <c:pt idx="89">
                  <c:v>5.16</c:v>
                </c:pt>
                <c:pt idx="90">
                  <c:v>3.39</c:v>
                </c:pt>
                <c:pt idx="91">
                  <c:v>-2.1</c:v>
                </c:pt>
                <c:pt idx="92">
                  <c:v>1.81</c:v>
                </c:pt>
                <c:pt idx="93">
                  <c:v>4.95</c:v>
                </c:pt>
                <c:pt idx="94">
                  <c:v>3.23</c:v>
                </c:pt>
                <c:pt idx="95">
                  <c:v>1.24</c:v>
                </c:pt>
                <c:pt idx="96">
                  <c:v>-2.25</c:v>
                </c:pt>
                <c:pt idx="97">
                  <c:v>2.02</c:v>
                </c:pt>
                <c:pt idx="98">
                  <c:v>-0.99099999999999999</c:v>
                </c:pt>
                <c:pt idx="99">
                  <c:v>-2.92</c:v>
                </c:pt>
                <c:pt idx="100">
                  <c:v>-43.7</c:v>
                </c:pt>
                <c:pt idx="101">
                  <c:v>-10.3</c:v>
                </c:pt>
                <c:pt idx="102">
                  <c:v>8.7100000000000009</c:v>
                </c:pt>
                <c:pt idx="103">
                  <c:v>1.47</c:v>
                </c:pt>
                <c:pt idx="104">
                  <c:v>-6.78</c:v>
                </c:pt>
                <c:pt idx="105">
                  <c:v>1.95</c:v>
                </c:pt>
                <c:pt idx="106">
                  <c:v>3.6</c:v>
                </c:pt>
                <c:pt idx="107">
                  <c:v>0.61399999999999999</c:v>
                </c:pt>
                <c:pt idx="108">
                  <c:v>-4.9400000000000004</c:v>
                </c:pt>
                <c:pt idx="109">
                  <c:v>9.9499999999999993</c:v>
                </c:pt>
                <c:pt idx="110">
                  <c:v>-1.28</c:v>
                </c:pt>
                <c:pt idx="111">
                  <c:v>1.3</c:v>
                </c:pt>
                <c:pt idx="112">
                  <c:v>2.29</c:v>
                </c:pt>
                <c:pt idx="113">
                  <c:v>0.39400000000000002</c:v>
                </c:pt>
                <c:pt idx="114">
                  <c:v>9.25</c:v>
                </c:pt>
                <c:pt idx="115">
                  <c:v>1.48</c:v>
                </c:pt>
                <c:pt idx="116">
                  <c:v>-21.1</c:v>
                </c:pt>
                <c:pt idx="117">
                  <c:v>-0.159</c:v>
                </c:pt>
                <c:pt idx="118">
                  <c:v>-3.47</c:v>
                </c:pt>
                <c:pt idx="119">
                  <c:v>2.79</c:v>
                </c:pt>
                <c:pt idx="120">
                  <c:v>-26</c:v>
                </c:pt>
                <c:pt idx="121">
                  <c:v>9.9</c:v>
                </c:pt>
                <c:pt idx="122">
                  <c:v>-12.7</c:v>
                </c:pt>
                <c:pt idx="123">
                  <c:v>1.19</c:v>
                </c:pt>
                <c:pt idx="124">
                  <c:v>2.86</c:v>
                </c:pt>
                <c:pt idx="125">
                  <c:v>19.5</c:v>
                </c:pt>
                <c:pt idx="126">
                  <c:v>8.77</c:v>
                </c:pt>
                <c:pt idx="127">
                  <c:v>-5.56</c:v>
                </c:pt>
                <c:pt idx="128">
                  <c:v>8.89</c:v>
                </c:pt>
                <c:pt idx="129">
                  <c:v>-9.34</c:v>
                </c:pt>
                <c:pt idx="130">
                  <c:v>3.52</c:v>
                </c:pt>
                <c:pt idx="131">
                  <c:v>6.04</c:v>
                </c:pt>
                <c:pt idx="132">
                  <c:v>6.41</c:v>
                </c:pt>
                <c:pt idx="133">
                  <c:v>-28</c:v>
                </c:pt>
                <c:pt idx="134">
                  <c:v>8.77</c:v>
                </c:pt>
                <c:pt idx="135">
                  <c:v>-5.48</c:v>
                </c:pt>
                <c:pt idx="136">
                  <c:v>3.14</c:v>
                </c:pt>
                <c:pt idx="137">
                  <c:v>19.100000000000001</c:v>
                </c:pt>
                <c:pt idx="138">
                  <c:v>4.76</c:v>
                </c:pt>
                <c:pt idx="139">
                  <c:v>4.2699999999999996</c:v>
                </c:pt>
                <c:pt idx="140">
                  <c:v>-5.63</c:v>
                </c:pt>
                <c:pt idx="141">
                  <c:v>1.55</c:v>
                </c:pt>
                <c:pt idx="142">
                  <c:v>-0.90600000000000003</c:v>
                </c:pt>
                <c:pt idx="143">
                  <c:v>-0.66100000000000003</c:v>
                </c:pt>
                <c:pt idx="144">
                  <c:v>20</c:v>
                </c:pt>
                <c:pt idx="145">
                  <c:v>9.92</c:v>
                </c:pt>
                <c:pt idx="146">
                  <c:v>-0.46400000000000002</c:v>
                </c:pt>
                <c:pt idx="147">
                  <c:v>-21.2</c:v>
                </c:pt>
                <c:pt idx="148">
                  <c:v>5.71</c:v>
                </c:pt>
                <c:pt idx="149">
                  <c:v>10.5</c:v>
                </c:pt>
                <c:pt idx="150">
                  <c:v>4.5599999999999996</c:v>
                </c:pt>
                <c:pt idx="151">
                  <c:v>-5.16</c:v>
                </c:pt>
                <c:pt idx="152">
                  <c:v>-0.23899999999999999</c:v>
                </c:pt>
                <c:pt idx="153">
                  <c:v>2.0299999999999998</c:v>
                </c:pt>
                <c:pt idx="154">
                  <c:v>-20.9</c:v>
                </c:pt>
                <c:pt idx="155">
                  <c:v>4.09</c:v>
                </c:pt>
                <c:pt idx="156">
                  <c:v>-1.0900000000000001</c:v>
                </c:pt>
                <c:pt idx="157">
                  <c:v>5.99</c:v>
                </c:pt>
                <c:pt idx="158">
                  <c:v>-19.7</c:v>
                </c:pt>
                <c:pt idx="159">
                  <c:v>6.41</c:v>
                </c:pt>
                <c:pt idx="160">
                  <c:v>0.56200000000000006</c:v>
                </c:pt>
                <c:pt idx="161">
                  <c:v>-13.3</c:v>
                </c:pt>
                <c:pt idx="162">
                  <c:v>1.53</c:v>
                </c:pt>
                <c:pt idx="163">
                  <c:v>0.49099999999999999</c:v>
                </c:pt>
                <c:pt idx="164">
                  <c:v>2.09</c:v>
                </c:pt>
                <c:pt idx="165">
                  <c:v>5.21</c:v>
                </c:pt>
                <c:pt idx="166">
                  <c:v>-1.05</c:v>
                </c:pt>
                <c:pt idx="167">
                  <c:v>2.92</c:v>
                </c:pt>
                <c:pt idx="168">
                  <c:v>11.2</c:v>
                </c:pt>
                <c:pt idx="169">
                  <c:v>-3.67</c:v>
                </c:pt>
                <c:pt idx="170">
                  <c:v>-1.03</c:v>
                </c:pt>
                <c:pt idx="171">
                  <c:v>-1.07</c:v>
                </c:pt>
                <c:pt idx="172">
                  <c:v>3.8</c:v>
                </c:pt>
                <c:pt idx="173">
                  <c:v>1.56</c:v>
                </c:pt>
                <c:pt idx="174">
                  <c:v>7.25</c:v>
                </c:pt>
                <c:pt idx="175">
                  <c:v>2.92</c:v>
                </c:pt>
                <c:pt idx="176">
                  <c:v>-18.8</c:v>
                </c:pt>
                <c:pt idx="177">
                  <c:v>-11.3</c:v>
                </c:pt>
                <c:pt idx="178">
                  <c:v>30.1</c:v>
                </c:pt>
                <c:pt idx="179">
                  <c:v>-2.63</c:v>
                </c:pt>
                <c:pt idx="180">
                  <c:v>-19.2</c:v>
                </c:pt>
                <c:pt idx="181">
                  <c:v>4.78</c:v>
                </c:pt>
                <c:pt idx="182">
                  <c:v>3.61</c:v>
                </c:pt>
                <c:pt idx="183">
                  <c:v>15.4</c:v>
                </c:pt>
                <c:pt idx="184">
                  <c:v>1.53</c:v>
                </c:pt>
                <c:pt idx="185">
                  <c:v>2.09</c:v>
                </c:pt>
                <c:pt idx="186">
                  <c:v>2.2599999999999998</c:v>
                </c:pt>
                <c:pt idx="187">
                  <c:v>0.49199999999999999</c:v>
                </c:pt>
                <c:pt idx="188">
                  <c:v>-2.14</c:v>
                </c:pt>
                <c:pt idx="189">
                  <c:v>0.67100000000000004</c:v>
                </c:pt>
                <c:pt idx="190">
                  <c:v>-3.25</c:v>
                </c:pt>
                <c:pt idx="191">
                  <c:v>10.8</c:v>
                </c:pt>
                <c:pt idx="192">
                  <c:v>0.254</c:v>
                </c:pt>
                <c:pt idx="193">
                  <c:v>2.4900000000000002</c:v>
                </c:pt>
                <c:pt idx="194">
                  <c:v>-1.78</c:v>
                </c:pt>
                <c:pt idx="195">
                  <c:v>-1.66</c:v>
                </c:pt>
                <c:pt idx="196">
                  <c:v>4.1900000000000004</c:v>
                </c:pt>
                <c:pt idx="197">
                  <c:v>2.46</c:v>
                </c:pt>
                <c:pt idx="198">
                  <c:v>-17.600000000000001</c:v>
                </c:pt>
                <c:pt idx="199">
                  <c:v>-15.1</c:v>
                </c:pt>
                <c:pt idx="200">
                  <c:v>-3.38</c:v>
                </c:pt>
                <c:pt idx="201">
                  <c:v>-2.14</c:v>
                </c:pt>
                <c:pt idx="202">
                  <c:v>20.7</c:v>
                </c:pt>
                <c:pt idx="203">
                  <c:v>0.67700000000000005</c:v>
                </c:pt>
                <c:pt idx="204">
                  <c:v>4.03</c:v>
                </c:pt>
                <c:pt idx="205">
                  <c:v>3.15</c:v>
                </c:pt>
                <c:pt idx="206">
                  <c:v>6.19</c:v>
                </c:pt>
                <c:pt idx="207">
                  <c:v>-3.5200000000000002E-2</c:v>
                </c:pt>
                <c:pt idx="208">
                  <c:v>9.57</c:v>
                </c:pt>
                <c:pt idx="209">
                  <c:v>-0.499</c:v>
                </c:pt>
                <c:pt idx="210">
                  <c:v>-0.184</c:v>
                </c:pt>
                <c:pt idx="211">
                  <c:v>-2.5899999999999999E-2</c:v>
                </c:pt>
                <c:pt idx="212">
                  <c:v>5.85</c:v>
                </c:pt>
                <c:pt idx="213">
                  <c:v>1.4</c:v>
                </c:pt>
                <c:pt idx="214">
                  <c:v>9.91</c:v>
                </c:pt>
                <c:pt idx="215">
                  <c:v>-3.55</c:v>
                </c:pt>
                <c:pt idx="216">
                  <c:v>1.95</c:v>
                </c:pt>
                <c:pt idx="217">
                  <c:v>0.67</c:v>
                </c:pt>
                <c:pt idx="218">
                  <c:v>3.88</c:v>
                </c:pt>
                <c:pt idx="219">
                  <c:v>1.54</c:v>
                </c:pt>
                <c:pt idx="220">
                  <c:v>14.9</c:v>
                </c:pt>
                <c:pt idx="221">
                  <c:v>-2.75</c:v>
                </c:pt>
                <c:pt idx="222">
                  <c:v>2.84</c:v>
                </c:pt>
                <c:pt idx="223">
                  <c:v>4.82</c:v>
                </c:pt>
                <c:pt idx="224">
                  <c:v>-0.32400000000000001</c:v>
                </c:pt>
                <c:pt idx="225">
                  <c:v>0.23300000000000001</c:v>
                </c:pt>
                <c:pt idx="226">
                  <c:v>1.87</c:v>
                </c:pt>
                <c:pt idx="227">
                  <c:v>2.4300000000000002</c:v>
                </c:pt>
                <c:pt idx="228">
                  <c:v>3.15</c:v>
                </c:pt>
                <c:pt idx="229">
                  <c:v>1.91</c:v>
                </c:pt>
                <c:pt idx="230">
                  <c:v>-2.6499999999999999E-2</c:v>
                </c:pt>
                <c:pt idx="231">
                  <c:v>2.75</c:v>
                </c:pt>
                <c:pt idx="232">
                  <c:v>-10.6</c:v>
                </c:pt>
                <c:pt idx="233">
                  <c:v>36.200000000000003</c:v>
                </c:pt>
                <c:pt idx="234">
                  <c:v>2.66</c:v>
                </c:pt>
                <c:pt idx="235">
                  <c:v>0.25</c:v>
                </c:pt>
                <c:pt idx="236">
                  <c:v>1.56</c:v>
                </c:pt>
                <c:pt idx="237">
                  <c:v>4.97</c:v>
                </c:pt>
                <c:pt idx="238">
                  <c:v>5.93</c:v>
                </c:pt>
                <c:pt idx="239">
                  <c:v>0.56599999999999995</c:v>
                </c:pt>
                <c:pt idx="240">
                  <c:v>-0.77100000000000002</c:v>
                </c:pt>
                <c:pt idx="241">
                  <c:v>-1.4</c:v>
                </c:pt>
                <c:pt idx="242">
                  <c:v>-0.41</c:v>
                </c:pt>
                <c:pt idx="243">
                  <c:v>2.27</c:v>
                </c:pt>
                <c:pt idx="244">
                  <c:v>0.88900000000000001</c:v>
                </c:pt>
                <c:pt idx="245">
                  <c:v>1.32</c:v>
                </c:pt>
                <c:pt idx="246">
                  <c:v>-1.35</c:v>
                </c:pt>
                <c:pt idx="247">
                  <c:v>-0.69499999999999995</c:v>
                </c:pt>
                <c:pt idx="248">
                  <c:v>-2.59</c:v>
                </c:pt>
                <c:pt idx="249">
                  <c:v>11.9</c:v>
                </c:pt>
                <c:pt idx="250">
                  <c:v>7.37</c:v>
                </c:pt>
                <c:pt idx="251">
                  <c:v>8.5299999999999994</c:v>
                </c:pt>
                <c:pt idx="252">
                  <c:v>-31.6</c:v>
                </c:pt>
                <c:pt idx="253">
                  <c:v>9.1</c:v>
                </c:pt>
                <c:pt idx="254">
                  <c:v>14.6</c:v>
                </c:pt>
                <c:pt idx="255">
                  <c:v>2.17</c:v>
                </c:pt>
                <c:pt idx="256">
                  <c:v>14.9</c:v>
                </c:pt>
                <c:pt idx="257">
                  <c:v>1.27</c:v>
                </c:pt>
                <c:pt idx="258">
                  <c:v>-11.3</c:v>
                </c:pt>
                <c:pt idx="259">
                  <c:v>6.51</c:v>
                </c:pt>
                <c:pt idx="260">
                  <c:v>4.1900000000000004</c:v>
                </c:pt>
                <c:pt idx="261">
                  <c:v>1.42</c:v>
                </c:pt>
                <c:pt idx="262">
                  <c:v>0.251</c:v>
                </c:pt>
                <c:pt idx="263">
                  <c:v>-1.92</c:v>
                </c:pt>
                <c:pt idx="264">
                  <c:v>-0.182</c:v>
                </c:pt>
                <c:pt idx="265">
                  <c:v>22.2</c:v>
                </c:pt>
                <c:pt idx="266">
                  <c:v>-6.27</c:v>
                </c:pt>
                <c:pt idx="267">
                  <c:v>2.71</c:v>
                </c:pt>
                <c:pt idx="268">
                  <c:v>21.7</c:v>
                </c:pt>
                <c:pt idx="269">
                  <c:v>-1.74</c:v>
                </c:pt>
                <c:pt idx="270">
                  <c:v>-18</c:v>
                </c:pt>
                <c:pt idx="271">
                  <c:v>-10.1</c:v>
                </c:pt>
                <c:pt idx="272">
                  <c:v>-10.4</c:v>
                </c:pt>
                <c:pt idx="273">
                  <c:v>8.73</c:v>
                </c:pt>
                <c:pt idx="274">
                  <c:v>42.5</c:v>
                </c:pt>
                <c:pt idx="275">
                  <c:v>13.7</c:v>
                </c:pt>
                <c:pt idx="276">
                  <c:v>0.504</c:v>
                </c:pt>
                <c:pt idx="277">
                  <c:v>7.01</c:v>
                </c:pt>
                <c:pt idx="278">
                  <c:v>26.1</c:v>
                </c:pt>
                <c:pt idx="279">
                  <c:v>4.62</c:v>
                </c:pt>
                <c:pt idx="280">
                  <c:v>-0.85699999999999998</c:v>
                </c:pt>
                <c:pt idx="281">
                  <c:v>-12.3</c:v>
                </c:pt>
                <c:pt idx="282">
                  <c:v>6.6</c:v>
                </c:pt>
                <c:pt idx="283">
                  <c:v>2.17</c:v>
                </c:pt>
                <c:pt idx="284">
                  <c:v>2.84</c:v>
                </c:pt>
                <c:pt idx="285">
                  <c:v>0.95199999999999996</c:v>
                </c:pt>
                <c:pt idx="286">
                  <c:v>9.89</c:v>
                </c:pt>
                <c:pt idx="287">
                  <c:v>2.73</c:v>
                </c:pt>
                <c:pt idx="288">
                  <c:v>-1.1499999999999999</c:v>
                </c:pt>
                <c:pt idx="289">
                  <c:v>0.41</c:v>
                </c:pt>
                <c:pt idx="290">
                  <c:v>-1.87</c:v>
                </c:pt>
                <c:pt idx="291">
                  <c:v>5.08</c:v>
                </c:pt>
                <c:pt idx="292">
                  <c:v>4.3600000000000003</c:v>
                </c:pt>
                <c:pt idx="293">
                  <c:v>4.17</c:v>
                </c:pt>
                <c:pt idx="294">
                  <c:v>9.23</c:v>
                </c:pt>
                <c:pt idx="295">
                  <c:v>-17.100000000000001</c:v>
                </c:pt>
                <c:pt idx="296">
                  <c:v>-8.18</c:v>
                </c:pt>
                <c:pt idx="297">
                  <c:v>-0.47399999999999998</c:v>
                </c:pt>
                <c:pt idx="298">
                  <c:v>-0.749</c:v>
                </c:pt>
                <c:pt idx="299">
                  <c:v>-2.16</c:v>
                </c:pt>
                <c:pt idx="300">
                  <c:v>-0.89500000000000002</c:v>
                </c:pt>
                <c:pt idx="301">
                  <c:v>1.3</c:v>
                </c:pt>
                <c:pt idx="302">
                  <c:v>-0.90600000000000003</c:v>
                </c:pt>
                <c:pt idx="303">
                  <c:v>-7.33</c:v>
                </c:pt>
                <c:pt idx="304">
                  <c:v>-4.97</c:v>
                </c:pt>
                <c:pt idx="305">
                  <c:v>-3.31</c:v>
                </c:pt>
                <c:pt idx="306">
                  <c:v>-1.61</c:v>
                </c:pt>
                <c:pt idx="307">
                  <c:v>-1.48</c:v>
                </c:pt>
                <c:pt idx="308">
                  <c:v>3.31</c:v>
                </c:pt>
                <c:pt idx="309">
                  <c:v>1.05</c:v>
                </c:pt>
                <c:pt idx="310">
                  <c:v>-2.44</c:v>
                </c:pt>
                <c:pt idx="311">
                  <c:v>-0.20799999999999999</c:v>
                </c:pt>
                <c:pt idx="312">
                  <c:v>0.51100000000000001</c:v>
                </c:pt>
                <c:pt idx="313">
                  <c:v>-2.39</c:v>
                </c:pt>
                <c:pt idx="314">
                  <c:v>-2.35</c:v>
                </c:pt>
                <c:pt idx="315">
                  <c:v>5.08</c:v>
                </c:pt>
                <c:pt idx="316">
                  <c:v>4.9800000000000004</c:v>
                </c:pt>
                <c:pt idx="317">
                  <c:v>2.15</c:v>
                </c:pt>
                <c:pt idx="318">
                  <c:v>-3.93</c:v>
                </c:pt>
                <c:pt idx="319">
                  <c:v>-8.32</c:v>
                </c:pt>
                <c:pt idx="320">
                  <c:v>-20.9</c:v>
                </c:pt>
                <c:pt idx="321">
                  <c:v>-0.66600000000000004</c:v>
                </c:pt>
                <c:pt idx="322">
                  <c:v>1.59</c:v>
                </c:pt>
                <c:pt idx="323">
                  <c:v>16.2</c:v>
                </c:pt>
                <c:pt idx="324">
                  <c:v>0.27900000000000003</c:v>
                </c:pt>
                <c:pt idx="325">
                  <c:v>2.9</c:v>
                </c:pt>
                <c:pt idx="326">
                  <c:v>3.25</c:v>
                </c:pt>
                <c:pt idx="327">
                  <c:v>5.7599999999999998E-2</c:v>
                </c:pt>
                <c:pt idx="328">
                  <c:v>3.44</c:v>
                </c:pt>
                <c:pt idx="329">
                  <c:v>2.57</c:v>
                </c:pt>
                <c:pt idx="330">
                  <c:v>-2.5</c:v>
                </c:pt>
                <c:pt idx="331">
                  <c:v>1.6</c:v>
                </c:pt>
                <c:pt idx="332">
                  <c:v>2.34</c:v>
                </c:pt>
                <c:pt idx="333">
                  <c:v>-24.5</c:v>
                </c:pt>
                <c:pt idx="334">
                  <c:v>1.95</c:v>
                </c:pt>
                <c:pt idx="335">
                  <c:v>4.6899999999999997E-2</c:v>
                </c:pt>
                <c:pt idx="336">
                  <c:v>2.88</c:v>
                </c:pt>
                <c:pt idx="337">
                  <c:v>-9.94</c:v>
                </c:pt>
                <c:pt idx="338">
                  <c:v>1.0500000000000001E-2</c:v>
                </c:pt>
                <c:pt idx="339">
                  <c:v>4.38</c:v>
                </c:pt>
                <c:pt idx="340">
                  <c:v>-1.69</c:v>
                </c:pt>
                <c:pt idx="341">
                  <c:v>-0.85199999999999998</c:v>
                </c:pt>
                <c:pt idx="342">
                  <c:v>5.54</c:v>
                </c:pt>
                <c:pt idx="343">
                  <c:v>-1.95</c:v>
                </c:pt>
                <c:pt idx="344">
                  <c:v>0.68700000000000006</c:v>
                </c:pt>
                <c:pt idx="345">
                  <c:v>4.38</c:v>
                </c:pt>
                <c:pt idx="346">
                  <c:v>-23.6</c:v>
                </c:pt>
                <c:pt idx="347">
                  <c:v>-4.38</c:v>
                </c:pt>
                <c:pt idx="348">
                  <c:v>-8.85</c:v>
                </c:pt>
                <c:pt idx="349">
                  <c:v>-1.1299999999999999</c:v>
                </c:pt>
                <c:pt idx="350">
                  <c:v>5.4</c:v>
                </c:pt>
                <c:pt idx="351">
                  <c:v>0.8</c:v>
                </c:pt>
                <c:pt idx="352">
                  <c:v>0.90800000000000003</c:v>
                </c:pt>
                <c:pt idx="353">
                  <c:v>0.85199999999999998</c:v>
                </c:pt>
                <c:pt idx="354">
                  <c:v>-6.53</c:v>
                </c:pt>
                <c:pt idx="355">
                  <c:v>0.20799999999999999</c:v>
                </c:pt>
                <c:pt idx="356">
                  <c:v>1.66</c:v>
                </c:pt>
                <c:pt idx="357">
                  <c:v>7.47</c:v>
                </c:pt>
                <c:pt idx="358">
                  <c:v>-8.84</c:v>
                </c:pt>
                <c:pt idx="359">
                  <c:v>-1.24</c:v>
                </c:pt>
                <c:pt idx="360">
                  <c:v>-5.33</c:v>
                </c:pt>
                <c:pt idx="361">
                  <c:v>-1.23</c:v>
                </c:pt>
                <c:pt idx="362">
                  <c:v>-1.76</c:v>
                </c:pt>
                <c:pt idx="363">
                  <c:v>-2.36</c:v>
                </c:pt>
                <c:pt idx="364">
                  <c:v>-3.55</c:v>
                </c:pt>
                <c:pt idx="365">
                  <c:v>5.45</c:v>
                </c:pt>
                <c:pt idx="366">
                  <c:v>-8.43</c:v>
                </c:pt>
                <c:pt idx="367">
                  <c:v>-0.114</c:v>
                </c:pt>
                <c:pt idx="368">
                  <c:v>1.87</c:v>
                </c:pt>
                <c:pt idx="369">
                  <c:v>-9.31</c:v>
                </c:pt>
                <c:pt idx="370">
                  <c:v>3.52</c:v>
                </c:pt>
                <c:pt idx="371">
                  <c:v>-3.14</c:v>
                </c:pt>
                <c:pt idx="372">
                  <c:v>0.63400000000000001</c:v>
                </c:pt>
                <c:pt idx="373">
                  <c:v>-33.9</c:v>
                </c:pt>
                <c:pt idx="374">
                  <c:v>-3.36</c:v>
                </c:pt>
                <c:pt idx="375">
                  <c:v>5.21</c:v>
                </c:pt>
                <c:pt idx="376">
                  <c:v>2.21</c:v>
                </c:pt>
                <c:pt idx="377">
                  <c:v>6.53</c:v>
                </c:pt>
                <c:pt idx="378">
                  <c:v>-1.41</c:v>
                </c:pt>
                <c:pt idx="379">
                  <c:v>-31.3</c:v>
                </c:pt>
                <c:pt idx="380">
                  <c:v>3.12</c:v>
                </c:pt>
                <c:pt idx="381">
                  <c:v>6.19</c:v>
                </c:pt>
                <c:pt idx="382">
                  <c:v>2.0699999999999998</c:v>
                </c:pt>
                <c:pt idx="383">
                  <c:v>-2.25</c:v>
                </c:pt>
                <c:pt idx="384">
                  <c:v>1.92</c:v>
                </c:pt>
                <c:pt idx="385">
                  <c:v>-0.315</c:v>
                </c:pt>
                <c:pt idx="386">
                  <c:v>3.55</c:v>
                </c:pt>
                <c:pt idx="387">
                  <c:v>-15.5</c:v>
                </c:pt>
                <c:pt idx="388">
                  <c:v>-42.1</c:v>
                </c:pt>
                <c:pt idx="389">
                  <c:v>10.7</c:v>
                </c:pt>
                <c:pt idx="390">
                  <c:v>9.16</c:v>
                </c:pt>
                <c:pt idx="391">
                  <c:v>-22.1</c:v>
                </c:pt>
                <c:pt idx="392">
                  <c:v>-14.3</c:v>
                </c:pt>
                <c:pt idx="393">
                  <c:v>2.6</c:v>
                </c:pt>
                <c:pt idx="394">
                  <c:v>16.8</c:v>
                </c:pt>
                <c:pt idx="395">
                  <c:v>-1.94</c:v>
                </c:pt>
                <c:pt idx="396">
                  <c:v>11.1</c:v>
                </c:pt>
                <c:pt idx="397">
                  <c:v>-5.82</c:v>
                </c:pt>
                <c:pt idx="398">
                  <c:v>2.67</c:v>
                </c:pt>
                <c:pt idx="399">
                  <c:v>-2.58</c:v>
                </c:pt>
                <c:pt idx="400">
                  <c:v>-7.48</c:v>
                </c:pt>
                <c:pt idx="401">
                  <c:v>0.89500000000000002</c:v>
                </c:pt>
                <c:pt idx="402">
                  <c:v>13.2</c:v>
                </c:pt>
                <c:pt idx="403">
                  <c:v>4.57</c:v>
                </c:pt>
                <c:pt idx="404">
                  <c:v>6.46</c:v>
                </c:pt>
                <c:pt idx="405">
                  <c:v>-6.13</c:v>
                </c:pt>
                <c:pt idx="406">
                  <c:v>-3.66</c:v>
                </c:pt>
                <c:pt idx="407">
                  <c:v>-12.6</c:v>
                </c:pt>
                <c:pt idx="408">
                  <c:v>5.78</c:v>
                </c:pt>
                <c:pt idx="409">
                  <c:v>0.97899999999999998</c:v>
                </c:pt>
                <c:pt idx="410">
                  <c:v>10.6</c:v>
                </c:pt>
                <c:pt idx="411">
                  <c:v>5.04</c:v>
                </c:pt>
                <c:pt idx="412">
                  <c:v>-1.41</c:v>
                </c:pt>
                <c:pt idx="413">
                  <c:v>1.29</c:v>
                </c:pt>
                <c:pt idx="414">
                  <c:v>-20.2</c:v>
                </c:pt>
                <c:pt idx="415">
                  <c:v>-17.100000000000001</c:v>
                </c:pt>
                <c:pt idx="416">
                  <c:v>-16.5</c:v>
                </c:pt>
                <c:pt idx="417">
                  <c:v>22.6</c:v>
                </c:pt>
                <c:pt idx="418">
                  <c:v>2.0099999999999998</c:v>
                </c:pt>
                <c:pt idx="419">
                  <c:v>11.5</c:v>
                </c:pt>
                <c:pt idx="420">
                  <c:v>-18</c:v>
                </c:pt>
                <c:pt idx="421">
                  <c:v>-2.13</c:v>
                </c:pt>
                <c:pt idx="422">
                  <c:v>7.77</c:v>
                </c:pt>
                <c:pt idx="423">
                  <c:v>0.27</c:v>
                </c:pt>
                <c:pt idx="424">
                  <c:v>0.63700000000000001</c:v>
                </c:pt>
                <c:pt idx="425">
                  <c:v>0.82499999999999996</c:v>
                </c:pt>
                <c:pt idx="426">
                  <c:v>-3.65</c:v>
                </c:pt>
                <c:pt idx="427">
                  <c:v>-1.1200000000000001</c:v>
                </c:pt>
                <c:pt idx="428">
                  <c:v>-3.41</c:v>
                </c:pt>
                <c:pt idx="429">
                  <c:v>-8.3000000000000007</c:v>
                </c:pt>
                <c:pt idx="430">
                  <c:v>3</c:v>
                </c:pt>
                <c:pt idx="431">
                  <c:v>-41.2</c:v>
                </c:pt>
                <c:pt idx="432">
                  <c:v>8.0500000000000007</c:v>
                </c:pt>
                <c:pt idx="433">
                  <c:v>-11.2</c:v>
                </c:pt>
                <c:pt idx="434">
                  <c:v>-0.32</c:v>
                </c:pt>
                <c:pt idx="435">
                  <c:v>-15</c:v>
                </c:pt>
                <c:pt idx="436">
                  <c:v>2.81</c:v>
                </c:pt>
                <c:pt idx="437">
                  <c:v>-3.78</c:v>
                </c:pt>
                <c:pt idx="438">
                  <c:v>5.85</c:v>
                </c:pt>
                <c:pt idx="439">
                  <c:v>12.3</c:v>
                </c:pt>
                <c:pt idx="440">
                  <c:v>-1.4</c:v>
                </c:pt>
                <c:pt idx="441">
                  <c:v>-0.61599999999999999</c:v>
                </c:pt>
                <c:pt idx="442">
                  <c:v>1.01</c:v>
                </c:pt>
                <c:pt idx="443">
                  <c:v>12.9</c:v>
                </c:pt>
                <c:pt idx="444">
                  <c:v>0.67</c:v>
                </c:pt>
                <c:pt idx="445">
                  <c:v>-4.63</c:v>
                </c:pt>
                <c:pt idx="446">
                  <c:v>-10</c:v>
                </c:pt>
                <c:pt idx="447">
                  <c:v>-0.63400000000000001</c:v>
                </c:pt>
                <c:pt idx="448">
                  <c:v>-0.28399999999999997</c:v>
                </c:pt>
                <c:pt idx="449">
                  <c:v>-2.94</c:v>
                </c:pt>
                <c:pt idx="450">
                  <c:v>0.77600000000000002</c:v>
                </c:pt>
                <c:pt idx="451">
                  <c:v>-10.1</c:v>
                </c:pt>
                <c:pt idx="452">
                  <c:v>-1.35</c:v>
                </c:pt>
                <c:pt idx="453">
                  <c:v>-4.1100000000000003</c:v>
                </c:pt>
                <c:pt idx="454">
                  <c:v>6.45</c:v>
                </c:pt>
                <c:pt idx="455">
                  <c:v>2.87</c:v>
                </c:pt>
                <c:pt idx="456">
                  <c:v>-2.04</c:v>
                </c:pt>
                <c:pt idx="457">
                  <c:v>2.2000000000000002</c:v>
                </c:pt>
                <c:pt idx="458">
                  <c:v>5.25</c:v>
                </c:pt>
                <c:pt idx="459">
                  <c:v>4.78</c:v>
                </c:pt>
                <c:pt idx="460">
                  <c:v>-3.27</c:v>
                </c:pt>
                <c:pt idx="461">
                  <c:v>0.54800000000000004</c:v>
                </c:pt>
                <c:pt idx="462">
                  <c:v>9.5399999999999991</c:v>
                </c:pt>
                <c:pt idx="463">
                  <c:v>5.45</c:v>
                </c:pt>
                <c:pt idx="464">
                  <c:v>2.82</c:v>
                </c:pt>
                <c:pt idx="465">
                  <c:v>8.49</c:v>
                </c:pt>
                <c:pt idx="466">
                  <c:v>-0.38100000000000001</c:v>
                </c:pt>
                <c:pt idx="467">
                  <c:v>19.7</c:v>
                </c:pt>
                <c:pt idx="468">
                  <c:v>-9.9600000000000009</c:v>
                </c:pt>
                <c:pt idx="469">
                  <c:v>-2.04</c:v>
                </c:pt>
                <c:pt idx="470">
                  <c:v>1.1100000000000001</c:v>
                </c:pt>
                <c:pt idx="471">
                  <c:v>3.56</c:v>
                </c:pt>
                <c:pt idx="472">
                  <c:v>-2.12</c:v>
                </c:pt>
                <c:pt idx="473">
                  <c:v>1.89</c:v>
                </c:pt>
                <c:pt idx="474">
                  <c:v>1.41</c:v>
                </c:pt>
                <c:pt idx="475">
                  <c:v>-0.62</c:v>
                </c:pt>
                <c:pt idx="476">
                  <c:v>1.53</c:v>
                </c:pt>
                <c:pt idx="477">
                  <c:v>-0.872</c:v>
                </c:pt>
                <c:pt idx="478">
                  <c:v>-1.75</c:v>
                </c:pt>
                <c:pt idx="479">
                  <c:v>-12.9</c:v>
                </c:pt>
                <c:pt idx="480">
                  <c:v>-2.4700000000000002</c:v>
                </c:pt>
                <c:pt idx="481">
                  <c:v>9.57</c:v>
                </c:pt>
                <c:pt idx="482">
                  <c:v>4.34</c:v>
                </c:pt>
                <c:pt idx="483">
                  <c:v>0.112</c:v>
                </c:pt>
                <c:pt idx="484">
                  <c:v>6.22</c:v>
                </c:pt>
                <c:pt idx="485">
                  <c:v>6.42</c:v>
                </c:pt>
                <c:pt idx="486">
                  <c:v>-3.06</c:v>
                </c:pt>
                <c:pt idx="487">
                  <c:v>-39.5</c:v>
                </c:pt>
                <c:pt idx="488">
                  <c:v>-10.7</c:v>
                </c:pt>
                <c:pt idx="489">
                  <c:v>-4.96</c:v>
                </c:pt>
                <c:pt idx="490">
                  <c:v>3.02</c:v>
                </c:pt>
                <c:pt idx="491">
                  <c:v>0.156</c:v>
                </c:pt>
                <c:pt idx="492">
                  <c:v>-2.21</c:v>
                </c:pt>
                <c:pt idx="493">
                  <c:v>29.2</c:v>
                </c:pt>
                <c:pt idx="494">
                  <c:v>2.54</c:v>
                </c:pt>
                <c:pt idx="495">
                  <c:v>3.07</c:v>
                </c:pt>
                <c:pt idx="496">
                  <c:v>0.121</c:v>
                </c:pt>
                <c:pt idx="497">
                  <c:v>1.42</c:v>
                </c:pt>
                <c:pt idx="498">
                  <c:v>1.4</c:v>
                </c:pt>
                <c:pt idx="499">
                  <c:v>6.25</c:v>
                </c:pt>
                <c:pt idx="500">
                  <c:v>6.31</c:v>
                </c:pt>
                <c:pt idx="501">
                  <c:v>0.54500000000000004</c:v>
                </c:pt>
                <c:pt idx="502">
                  <c:v>-4.8</c:v>
                </c:pt>
                <c:pt idx="503">
                  <c:v>5.78</c:v>
                </c:pt>
                <c:pt idx="504">
                  <c:v>2.02</c:v>
                </c:pt>
                <c:pt idx="505">
                  <c:v>1.44</c:v>
                </c:pt>
                <c:pt idx="506">
                  <c:v>-1.05</c:v>
                </c:pt>
                <c:pt idx="507">
                  <c:v>-7.96</c:v>
                </c:pt>
                <c:pt idx="508">
                  <c:v>-8.4600000000000009</c:v>
                </c:pt>
                <c:pt idx="509">
                  <c:v>-19.899999999999999</c:v>
                </c:pt>
                <c:pt idx="510">
                  <c:v>-16.100000000000001</c:v>
                </c:pt>
                <c:pt idx="511">
                  <c:v>4.83</c:v>
                </c:pt>
                <c:pt idx="512">
                  <c:v>-21.4</c:v>
                </c:pt>
                <c:pt idx="513">
                  <c:v>31.9</c:v>
                </c:pt>
                <c:pt idx="514">
                  <c:v>-26.3</c:v>
                </c:pt>
                <c:pt idx="515">
                  <c:v>2.59</c:v>
                </c:pt>
                <c:pt idx="516">
                  <c:v>-7.23</c:v>
                </c:pt>
                <c:pt idx="517">
                  <c:v>-33.6</c:v>
                </c:pt>
                <c:pt idx="518">
                  <c:v>-1.61</c:v>
                </c:pt>
                <c:pt idx="519">
                  <c:v>-21.4</c:v>
                </c:pt>
                <c:pt idx="520">
                  <c:v>1.27</c:v>
                </c:pt>
                <c:pt idx="521">
                  <c:v>1.0900000000000001</c:v>
                </c:pt>
                <c:pt idx="522">
                  <c:v>8.98</c:v>
                </c:pt>
                <c:pt idx="523">
                  <c:v>5.3</c:v>
                </c:pt>
                <c:pt idx="524">
                  <c:v>4.26</c:v>
                </c:pt>
                <c:pt idx="525">
                  <c:v>13.1</c:v>
                </c:pt>
                <c:pt idx="526">
                  <c:v>1.85</c:v>
                </c:pt>
                <c:pt idx="527">
                  <c:v>0.45600000000000002</c:v>
                </c:pt>
                <c:pt idx="528">
                  <c:v>-1.86</c:v>
                </c:pt>
                <c:pt idx="529">
                  <c:v>-18.100000000000001</c:v>
                </c:pt>
                <c:pt idx="530">
                  <c:v>7.89</c:v>
                </c:pt>
                <c:pt idx="531">
                  <c:v>-9.7799999999999994</c:v>
                </c:pt>
                <c:pt idx="532">
                  <c:v>-2.25</c:v>
                </c:pt>
                <c:pt idx="533">
                  <c:v>4.34</c:v>
                </c:pt>
                <c:pt idx="534">
                  <c:v>10.7</c:v>
                </c:pt>
                <c:pt idx="535">
                  <c:v>-28.3</c:v>
                </c:pt>
                <c:pt idx="536">
                  <c:v>3.98</c:v>
                </c:pt>
                <c:pt idx="537">
                  <c:v>5.38</c:v>
                </c:pt>
                <c:pt idx="538">
                  <c:v>4.96</c:v>
                </c:pt>
                <c:pt idx="539">
                  <c:v>-1.88</c:v>
                </c:pt>
                <c:pt idx="540">
                  <c:v>9.75</c:v>
                </c:pt>
                <c:pt idx="541">
                  <c:v>4.6100000000000003</c:v>
                </c:pt>
                <c:pt idx="542">
                  <c:v>1.55</c:v>
                </c:pt>
                <c:pt idx="543">
                  <c:v>1.24</c:v>
                </c:pt>
                <c:pt idx="544">
                  <c:v>0.32400000000000001</c:v>
                </c:pt>
                <c:pt idx="545">
                  <c:v>-15.6</c:v>
                </c:pt>
                <c:pt idx="546">
                  <c:v>3.09</c:v>
                </c:pt>
                <c:pt idx="547">
                  <c:v>-2.69</c:v>
                </c:pt>
                <c:pt idx="548">
                  <c:v>-30.7</c:v>
                </c:pt>
                <c:pt idx="549">
                  <c:v>2.33</c:v>
                </c:pt>
                <c:pt idx="550">
                  <c:v>1.17</c:v>
                </c:pt>
                <c:pt idx="551">
                  <c:v>7.68</c:v>
                </c:pt>
                <c:pt idx="552">
                  <c:v>9.09</c:v>
                </c:pt>
                <c:pt idx="553">
                  <c:v>-0.154</c:v>
                </c:pt>
                <c:pt idx="554">
                  <c:v>-2.5</c:v>
                </c:pt>
                <c:pt idx="555">
                  <c:v>3.58</c:v>
                </c:pt>
                <c:pt idx="556">
                  <c:v>9.51</c:v>
                </c:pt>
                <c:pt idx="557">
                  <c:v>5.2</c:v>
                </c:pt>
                <c:pt idx="558">
                  <c:v>2.69</c:v>
                </c:pt>
                <c:pt idx="559">
                  <c:v>5.31</c:v>
                </c:pt>
                <c:pt idx="560">
                  <c:v>2.16</c:v>
                </c:pt>
                <c:pt idx="561">
                  <c:v>-5.3</c:v>
                </c:pt>
                <c:pt idx="562">
                  <c:v>4.9000000000000004</c:v>
                </c:pt>
                <c:pt idx="563">
                  <c:v>11.9</c:v>
                </c:pt>
                <c:pt idx="564">
                  <c:v>7.72</c:v>
                </c:pt>
                <c:pt idx="565">
                  <c:v>0.84899999999999998</c:v>
                </c:pt>
                <c:pt idx="566">
                  <c:v>2.2999999999999998</c:v>
                </c:pt>
                <c:pt idx="567">
                  <c:v>-0.99399999999999999</c:v>
                </c:pt>
                <c:pt idx="568">
                  <c:v>-2.82</c:v>
                </c:pt>
                <c:pt idx="569">
                  <c:v>3.85</c:v>
                </c:pt>
                <c:pt idx="570">
                  <c:v>-4.5999999999999999E-2</c:v>
                </c:pt>
                <c:pt idx="571">
                  <c:v>43.5</c:v>
                </c:pt>
                <c:pt idx="572">
                  <c:v>0.97099999999999997</c:v>
                </c:pt>
                <c:pt idx="573">
                  <c:v>0.79900000000000004</c:v>
                </c:pt>
                <c:pt idx="574">
                  <c:v>-2.48</c:v>
                </c:pt>
                <c:pt idx="575">
                  <c:v>-0.503</c:v>
                </c:pt>
                <c:pt idx="576">
                  <c:v>0.30399999999999999</c:v>
                </c:pt>
                <c:pt idx="577">
                  <c:v>24</c:v>
                </c:pt>
                <c:pt idx="578">
                  <c:v>12.3</c:v>
                </c:pt>
                <c:pt idx="579">
                  <c:v>-11.1</c:v>
                </c:pt>
                <c:pt idx="580">
                  <c:v>-9.2100000000000001E-2</c:v>
                </c:pt>
                <c:pt idx="581">
                  <c:v>6.42</c:v>
                </c:pt>
                <c:pt idx="582">
                  <c:v>-1.33</c:v>
                </c:pt>
                <c:pt idx="583">
                  <c:v>3.21</c:v>
                </c:pt>
                <c:pt idx="584">
                  <c:v>8.64</c:v>
                </c:pt>
                <c:pt idx="585">
                  <c:v>-3.25</c:v>
                </c:pt>
                <c:pt idx="586">
                  <c:v>-14.1</c:v>
                </c:pt>
                <c:pt idx="587">
                  <c:v>14.5</c:v>
                </c:pt>
                <c:pt idx="588">
                  <c:v>7.1</c:v>
                </c:pt>
                <c:pt idx="589">
                  <c:v>6.84</c:v>
                </c:pt>
                <c:pt idx="590">
                  <c:v>-12</c:v>
                </c:pt>
                <c:pt idx="591">
                  <c:v>2.1</c:v>
                </c:pt>
                <c:pt idx="592">
                  <c:v>-22.8</c:v>
                </c:pt>
                <c:pt idx="593">
                  <c:v>9.4499999999999993</c:v>
                </c:pt>
                <c:pt idx="594">
                  <c:v>-16.399999999999999</c:v>
                </c:pt>
                <c:pt idx="595">
                  <c:v>-0.33</c:v>
                </c:pt>
                <c:pt idx="596">
                  <c:v>15.1</c:v>
                </c:pt>
                <c:pt idx="597">
                  <c:v>4.9400000000000004</c:v>
                </c:pt>
                <c:pt idx="598">
                  <c:v>-0.38700000000000001</c:v>
                </c:pt>
                <c:pt idx="599">
                  <c:v>0.13</c:v>
                </c:pt>
                <c:pt idx="600">
                  <c:v>-0.58899999999999997</c:v>
                </c:pt>
                <c:pt idx="601">
                  <c:v>1.7</c:v>
                </c:pt>
                <c:pt idx="602">
                  <c:v>-1.72</c:v>
                </c:pt>
                <c:pt idx="603">
                  <c:v>-0.871</c:v>
                </c:pt>
                <c:pt idx="604">
                  <c:v>-17.899999999999999</c:v>
                </c:pt>
                <c:pt idx="605">
                  <c:v>-9.4700000000000006</c:v>
                </c:pt>
                <c:pt idx="606">
                  <c:v>36.1</c:v>
                </c:pt>
                <c:pt idx="607">
                  <c:v>-2.4900000000000002</c:v>
                </c:pt>
                <c:pt idx="608">
                  <c:v>-1.92</c:v>
                </c:pt>
                <c:pt idx="609">
                  <c:v>-4.6900000000000004</c:v>
                </c:pt>
                <c:pt idx="610">
                  <c:v>20.9</c:v>
                </c:pt>
                <c:pt idx="611">
                  <c:v>8.7099999999999997E-2</c:v>
                </c:pt>
                <c:pt idx="612">
                  <c:v>-20.2</c:v>
                </c:pt>
                <c:pt idx="613">
                  <c:v>-4.91</c:v>
                </c:pt>
                <c:pt idx="614">
                  <c:v>1.89</c:v>
                </c:pt>
                <c:pt idx="615">
                  <c:v>8.6199999999999992</c:v>
                </c:pt>
                <c:pt idx="616">
                  <c:v>11.5</c:v>
                </c:pt>
                <c:pt idx="617">
                  <c:v>-4.2</c:v>
                </c:pt>
                <c:pt idx="618">
                  <c:v>-6.16</c:v>
                </c:pt>
                <c:pt idx="619">
                  <c:v>-6.39</c:v>
                </c:pt>
                <c:pt idx="620">
                  <c:v>6.77</c:v>
                </c:pt>
                <c:pt idx="621">
                  <c:v>12.5</c:v>
                </c:pt>
                <c:pt idx="622">
                  <c:v>-21.6</c:v>
                </c:pt>
                <c:pt idx="623">
                  <c:v>-0.81699999999999995</c:v>
                </c:pt>
                <c:pt idx="624">
                  <c:v>1.46</c:v>
                </c:pt>
                <c:pt idx="625">
                  <c:v>7.38</c:v>
                </c:pt>
                <c:pt idx="626">
                  <c:v>-0.433</c:v>
                </c:pt>
                <c:pt idx="627">
                  <c:v>0.313</c:v>
                </c:pt>
                <c:pt idx="628">
                  <c:v>8.18</c:v>
                </c:pt>
                <c:pt idx="629">
                  <c:v>-0.26100000000000001</c:v>
                </c:pt>
                <c:pt idx="630">
                  <c:v>-8.81</c:v>
                </c:pt>
                <c:pt idx="631">
                  <c:v>2.06</c:v>
                </c:pt>
                <c:pt idx="632">
                  <c:v>0.104</c:v>
                </c:pt>
                <c:pt idx="633">
                  <c:v>0.96099999999999997</c:v>
                </c:pt>
                <c:pt idx="634">
                  <c:v>-3.73</c:v>
                </c:pt>
                <c:pt idx="635">
                  <c:v>6.04</c:v>
                </c:pt>
                <c:pt idx="636">
                  <c:v>-2.1800000000000002</c:v>
                </c:pt>
                <c:pt idx="637">
                  <c:v>-28</c:v>
                </c:pt>
                <c:pt idx="638">
                  <c:v>-11.8</c:v>
                </c:pt>
                <c:pt idx="639">
                  <c:v>5.18</c:v>
                </c:pt>
                <c:pt idx="640">
                  <c:v>6.62</c:v>
                </c:pt>
                <c:pt idx="641">
                  <c:v>-8.3800000000000008</c:v>
                </c:pt>
                <c:pt idx="642">
                  <c:v>1.81</c:v>
                </c:pt>
                <c:pt idx="643">
                  <c:v>10.6</c:v>
                </c:pt>
                <c:pt idx="644">
                  <c:v>3.66</c:v>
                </c:pt>
                <c:pt idx="645">
                  <c:v>13.1</c:v>
                </c:pt>
                <c:pt idx="646">
                  <c:v>1.45</c:v>
                </c:pt>
                <c:pt idx="647">
                  <c:v>0.61599999999999999</c:v>
                </c:pt>
                <c:pt idx="648">
                  <c:v>32.1</c:v>
                </c:pt>
                <c:pt idx="649">
                  <c:v>-1.4</c:v>
                </c:pt>
                <c:pt idx="650">
                  <c:v>10.9</c:v>
                </c:pt>
                <c:pt idx="651">
                  <c:v>7.6</c:v>
                </c:pt>
                <c:pt idx="652">
                  <c:v>12.6</c:v>
                </c:pt>
                <c:pt idx="653">
                  <c:v>9.33</c:v>
                </c:pt>
                <c:pt idx="654">
                  <c:v>-4.1500000000000004</c:v>
                </c:pt>
                <c:pt idx="655">
                  <c:v>7.58</c:v>
                </c:pt>
                <c:pt idx="656">
                  <c:v>-11</c:v>
                </c:pt>
                <c:pt idx="657">
                  <c:v>-7.72</c:v>
                </c:pt>
                <c:pt idx="658">
                  <c:v>-9.34</c:v>
                </c:pt>
                <c:pt idx="659">
                  <c:v>2.54</c:v>
                </c:pt>
                <c:pt idx="660">
                  <c:v>0.66600000000000004</c:v>
                </c:pt>
                <c:pt idx="661">
                  <c:v>-2.2200000000000002</c:v>
                </c:pt>
                <c:pt idx="662">
                  <c:v>-31.9</c:v>
                </c:pt>
                <c:pt idx="663">
                  <c:v>40.1</c:v>
                </c:pt>
                <c:pt idx="664">
                  <c:v>-14.1</c:v>
                </c:pt>
                <c:pt idx="665">
                  <c:v>-4.8099999999999996</c:v>
                </c:pt>
                <c:pt idx="666">
                  <c:v>1.62</c:v>
                </c:pt>
                <c:pt idx="667">
                  <c:v>-3.04</c:v>
                </c:pt>
                <c:pt idx="668">
                  <c:v>24.1</c:v>
                </c:pt>
                <c:pt idx="669">
                  <c:v>0.44900000000000001</c:v>
                </c:pt>
                <c:pt idx="670">
                  <c:v>6.67</c:v>
                </c:pt>
                <c:pt idx="671">
                  <c:v>-2.7</c:v>
                </c:pt>
                <c:pt idx="672">
                  <c:v>-9.1</c:v>
                </c:pt>
                <c:pt idx="673">
                  <c:v>-1.43</c:v>
                </c:pt>
                <c:pt idx="674">
                  <c:v>-6.54</c:v>
                </c:pt>
                <c:pt idx="675">
                  <c:v>-16.8</c:v>
                </c:pt>
                <c:pt idx="676">
                  <c:v>5.69</c:v>
                </c:pt>
                <c:pt idx="677">
                  <c:v>13.2</c:v>
                </c:pt>
                <c:pt idx="678">
                  <c:v>-0.59299999999999997</c:v>
                </c:pt>
                <c:pt idx="679">
                  <c:v>4.74</c:v>
                </c:pt>
                <c:pt idx="680">
                  <c:v>-2.46</c:v>
                </c:pt>
                <c:pt idx="681">
                  <c:v>4.8099999999999996</c:v>
                </c:pt>
                <c:pt idx="682">
                  <c:v>-5.29</c:v>
                </c:pt>
                <c:pt idx="683">
                  <c:v>-8.3000000000000007</c:v>
                </c:pt>
                <c:pt idx="684">
                  <c:v>-4.7300000000000004</c:v>
                </c:pt>
                <c:pt idx="685">
                  <c:v>-5.53</c:v>
                </c:pt>
                <c:pt idx="686">
                  <c:v>0.77600000000000002</c:v>
                </c:pt>
                <c:pt idx="687">
                  <c:v>-3.9800000000000002E-2</c:v>
                </c:pt>
                <c:pt idx="688">
                  <c:v>3.49</c:v>
                </c:pt>
                <c:pt idx="689">
                  <c:v>7.45</c:v>
                </c:pt>
                <c:pt idx="690">
                  <c:v>1.95</c:v>
                </c:pt>
                <c:pt idx="691">
                  <c:v>1.31</c:v>
                </c:pt>
                <c:pt idx="692">
                  <c:v>-4.04</c:v>
                </c:pt>
                <c:pt idx="693">
                  <c:v>-6.24</c:v>
                </c:pt>
                <c:pt idx="694">
                  <c:v>-3.18</c:v>
                </c:pt>
                <c:pt idx="695">
                  <c:v>2.61</c:v>
                </c:pt>
                <c:pt idx="696">
                  <c:v>2.91</c:v>
                </c:pt>
                <c:pt idx="697">
                  <c:v>0.16800000000000001</c:v>
                </c:pt>
                <c:pt idx="698">
                  <c:v>-8.61</c:v>
                </c:pt>
                <c:pt idx="699">
                  <c:v>-8.57</c:v>
                </c:pt>
                <c:pt idx="700">
                  <c:v>6.72</c:v>
                </c:pt>
                <c:pt idx="701">
                  <c:v>-4.8</c:v>
                </c:pt>
                <c:pt idx="702">
                  <c:v>-25.9</c:v>
                </c:pt>
                <c:pt idx="703">
                  <c:v>-2.48</c:v>
                </c:pt>
                <c:pt idx="704">
                  <c:v>7.03</c:v>
                </c:pt>
                <c:pt idx="705">
                  <c:v>2.57</c:v>
                </c:pt>
                <c:pt idx="706">
                  <c:v>0.98599999999999999</c:v>
                </c:pt>
                <c:pt idx="707">
                  <c:v>-13.6</c:v>
                </c:pt>
                <c:pt idx="708">
                  <c:v>-10.1</c:v>
                </c:pt>
                <c:pt idx="709">
                  <c:v>0.77900000000000003</c:v>
                </c:pt>
                <c:pt idx="710">
                  <c:v>1.48</c:v>
                </c:pt>
                <c:pt idx="711">
                  <c:v>7.2</c:v>
                </c:pt>
                <c:pt idx="712">
                  <c:v>-0.98699999999999999</c:v>
                </c:pt>
                <c:pt idx="713">
                  <c:v>-0.45500000000000002</c:v>
                </c:pt>
                <c:pt idx="714">
                  <c:v>3.6200000000000003E-2</c:v>
                </c:pt>
                <c:pt idx="715">
                  <c:v>8.32</c:v>
                </c:pt>
                <c:pt idx="716">
                  <c:v>-8.4600000000000009</c:v>
                </c:pt>
                <c:pt idx="717">
                  <c:v>20.3</c:v>
                </c:pt>
                <c:pt idx="718">
                  <c:v>2.5299999999999998</c:v>
                </c:pt>
                <c:pt idx="719">
                  <c:v>-4.4800000000000004</c:v>
                </c:pt>
                <c:pt idx="720">
                  <c:v>-2.59</c:v>
                </c:pt>
                <c:pt idx="721">
                  <c:v>-4.57</c:v>
                </c:pt>
                <c:pt idx="722">
                  <c:v>8.4700000000000006</c:v>
                </c:pt>
                <c:pt idx="723">
                  <c:v>-29.4</c:v>
                </c:pt>
                <c:pt idx="724">
                  <c:v>4.51</c:v>
                </c:pt>
                <c:pt idx="725">
                  <c:v>4.33</c:v>
                </c:pt>
                <c:pt idx="726">
                  <c:v>-8.0399999999999991</c:v>
                </c:pt>
                <c:pt idx="727">
                  <c:v>-11.9</c:v>
                </c:pt>
                <c:pt idx="728">
                  <c:v>-18.8</c:v>
                </c:pt>
                <c:pt idx="729">
                  <c:v>-28.1</c:v>
                </c:pt>
                <c:pt idx="730">
                  <c:v>4.45</c:v>
                </c:pt>
                <c:pt idx="731">
                  <c:v>1.86</c:v>
                </c:pt>
                <c:pt idx="732">
                  <c:v>-18.7</c:v>
                </c:pt>
                <c:pt idx="733">
                  <c:v>1.23</c:v>
                </c:pt>
                <c:pt idx="734">
                  <c:v>2</c:v>
                </c:pt>
                <c:pt idx="735">
                  <c:v>3.11</c:v>
                </c:pt>
                <c:pt idx="736">
                  <c:v>-3.58</c:v>
                </c:pt>
                <c:pt idx="737">
                  <c:v>-12.5</c:v>
                </c:pt>
                <c:pt idx="738">
                  <c:v>-15.6</c:v>
                </c:pt>
                <c:pt idx="739">
                  <c:v>-7.39</c:v>
                </c:pt>
                <c:pt idx="740">
                  <c:v>-29.3</c:v>
                </c:pt>
                <c:pt idx="741">
                  <c:v>4.9000000000000004</c:v>
                </c:pt>
                <c:pt idx="742">
                  <c:v>2.63</c:v>
                </c:pt>
                <c:pt idx="743">
                  <c:v>-27.4</c:v>
                </c:pt>
                <c:pt idx="744">
                  <c:v>-11.7</c:v>
                </c:pt>
                <c:pt idx="745">
                  <c:v>-1.22</c:v>
                </c:pt>
                <c:pt idx="746">
                  <c:v>-34.9</c:v>
                </c:pt>
                <c:pt idx="747">
                  <c:v>-6.45</c:v>
                </c:pt>
                <c:pt idx="748">
                  <c:v>-2.52</c:v>
                </c:pt>
                <c:pt idx="749">
                  <c:v>33.6</c:v>
                </c:pt>
                <c:pt idx="750">
                  <c:v>-14.5</c:v>
                </c:pt>
                <c:pt idx="751">
                  <c:v>-2.9</c:v>
                </c:pt>
                <c:pt idx="752">
                  <c:v>0.61499999999999999</c:v>
                </c:pt>
                <c:pt idx="753">
                  <c:v>5.91</c:v>
                </c:pt>
                <c:pt idx="754">
                  <c:v>0.30499999999999999</c:v>
                </c:pt>
                <c:pt idx="755">
                  <c:v>11.9</c:v>
                </c:pt>
                <c:pt idx="756">
                  <c:v>9.67</c:v>
                </c:pt>
                <c:pt idx="757">
                  <c:v>-28.4</c:v>
                </c:pt>
                <c:pt idx="758">
                  <c:v>11.5</c:v>
                </c:pt>
                <c:pt idx="759">
                  <c:v>47.9</c:v>
                </c:pt>
                <c:pt idx="760">
                  <c:v>17.600000000000001</c:v>
                </c:pt>
                <c:pt idx="761">
                  <c:v>8.19</c:v>
                </c:pt>
                <c:pt idx="762">
                  <c:v>-3.68</c:v>
                </c:pt>
                <c:pt idx="763">
                  <c:v>-10.199999999999999</c:v>
                </c:pt>
                <c:pt idx="764">
                  <c:v>0.92300000000000004</c:v>
                </c:pt>
                <c:pt idx="765">
                  <c:v>-11.8</c:v>
                </c:pt>
                <c:pt idx="766">
                  <c:v>-5.37</c:v>
                </c:pt>
                <c:pt idx="767">
                  <c:v>-8.52</c:v>
                </c:pt>
                <c:pt idx="768">
                  <c:v>4.8600000000000003</c:v>
                </c:pt>
                <c:pt idx="769">
                  <c:v>1.27</c:v>
                </c:pt>
                <c:pt idx="770">
                  <c:v>20.399999999999999</c:v>
                </c:pt>
                <c:pt idx="771">
                  <c:v>-6.25</c:v>
                </c:pt>
                <c:pt idx="772">
                  <c:v>12.1</c:v>
                </c:pt>
                <c:pt idx="773">
                  <c:v>-2.0099999999999998</c:v>
                </c:pt>
                <c:pt idx="774">
                  <c:v>-13.4</c:v>
                </c:pt>
                <c:pt idx="775">
                  <c:v>-2.93</c:v>
                </c:pt>
                <c:pt idx="776">
                  <c:v>4.1500000000000004</c:v>
                </c:pt>
                <c:pt idx="777">
                  <c:v>-24.4</c:v>
                </c:pt>
                <c:pt idx="778">
                  <c:v>1</c:v>
                </c:pt>
                <c:pt idx="779">
                  <c:v>-4.59</c:v>
                </c:pt>
                <c:pt idx="780">
                  <c:v>-10.199999999999999</c:v>
                </c:pt>
                <c:pt idx="781">
                  <c:v>-1.4</c:v>
                </c:pt>
                <c:pt idx="782">
                  <c:v>-4.6500000000000004</c:v>
                </c:pt>
                <c:pt idx="783">
                  <c:v>-2.27</c:v>
                </c:pt>
                <c:pt idx="784">
                  <c:v>-5.88</c:v>
                </c:pt>
                <c:pt idx="785">
                  <c:v>7.61</c:v>
                </c:pt>
                <c:pt idx="786">
                  <c:v>-0.54</c:v>
                </c:pt>
                <c:pt idx="787">
                  <c:v>1.78</c:v>
                </c:pt>
                <c:pt idx="788">
                  <c:v>17.2</c:v>
                </c:pt>
                <c:pt idx="789">
                  <c:v>3.12</c:v>
                </c:pt>
                <c:pt idx="790">
                  <c:v>-5.61</c:v>
                </c:pt>
                <c:pt idx="791">
                  <c:v>-8.06</c:v>
                </c:pt>
                <c:pt idx="792">
                  <c:v>-24.6</c:v>
                </c:pt>
                <c:pt idx="793">
                  <c:v>10.5</c:v>
                </c:pt>
                <c:pt idx="794">
                  <c:v>4.84</c:v>
                </c:pt>
                <c:pt idx="795">
                  <c:v>-4.3499999999999996</c:v>
                </c:pt>
                <c:pt idx="796">
                  <c:v>-29.1</c:v>
                </c:pt>
                <c:pt idx="797">
                  <c:v>-2.66</c:v>
                </c:pt>
                <c:pt idx="798">
                  <c:v>1.62</c:v>
                </c:pt>
                <c:pt idx="799">
                  <c:v>-7.31</c:v>
                </c:pt>
                <c:pt idx="800">
                  <c:v>-12.3</c:v>
                </c:pt>
                <c:pt idx="801">
                  <c:v>3.31</c:v>
                </c:pt>
                <c:pt idx="802">
                  <c:v>9.9600000000000009</c:v>
                </c:pt>
                <c:pt idx="803">
                  <c:v>0.26500000000000001</c:v>
                </c:pt>
                <c:pt idx="804">
                  <c:v>0.872</c:v>
                </c:pt>
                <c:pt idx="805">
                  <c:v>5.93</c:v>
                </c:pt>
                <c:pt idx="806">
                  <c:v>0.30599999999999999</c:v>
                </c:pt>
                <c:pt idx="807">
                  <c:v>-26.4</c:v>
                </c:pt>
                <c:pt idx="808">
                  <c:v>6.83</c:v>
                </c:pt>
                <c:pt idx="809">
                  <c:v>-10.4</c:v>
                </c:pt>
                <c:pt idx="810">
                  <c:v>1.18</c:v>
                </c:pt>
                <c:pt idx="811">
                  <c:v>-27.9</c:v>
                </c:pt>
                <c:pt idx="812">
                  <c:v>-44.9</c:v>
                </c:pt>
                <c:pt idx="813">
                  <c:v>-2.4300000000000002</c:v>
                </c:pt>
                <c:pt idx="814">
                  <c:v>29.7</c:v>
                </c:pt>
                <c:pt idx="815">
                  <c:v>-5.86</c:v>
                </c:pt>
                <c:pt idx="816">
                  <c:v>0.55800000000000005</c:v>
                </c:pt>
                <c:pt idx="817">
                  <c:v>-4.5199999999999996</c:v>
                </c:pt>
                <c:pt idx="818">
                  <c:v>2.06</c:v>
                </c:pt>
                <c:pt idx="819">
                  <c:v>16.3</c:v>
                </c:pt>
                <c:pt idx="820">
                  <c:v>-8.25</c:v>
                </c:pt>
                <c:pt idx="821">
                  <c:v>-3.59</c:v>
                </c:pt>
                <c:pt idx="822">
                  <c:v>9.08</c:v>
                </c:pt>
                <c:pt idx="823">
                  <c:v>0.60899999999999999</c:v>
                </c:pt>
                <c:pt idx="824">
                  <c:v>-5.4899999999999997E-2</c:v>
                </c:pt>
                <c:pt idx="825">
                  <c:v>6.94</c:v>
                </c:pt>
                <c:pt idx="826">
                  <c:v>12.5</c:v>
                </c:pt>
                <c:pt idx="827">
                  <c:v>1.31</c:v>
                </c:pt>
                <c:pt idx="828">
                  <c:v>2.33</c:v>
                </c:pt>
                <c:pt idx="829">
                  <c:v>13.6</c:v>
                </c:pt>
                <c:pt idx="830">
                  <c:v>-1.97</c:v>
                </c:pt>
                <c:pt idx="831">
                  <c:v>48.5</c:v>
                </c:pt>
                <c:pt idx="832">
                  <c:v>-30.6</c:v>
                </c:pt>
                <c:pt idx="833">
                  <c:v>-27</c:v>
                </c:pt>
                <c:pt idx="834">
                  <c:v>-5.54</c:v>
                </c:pt>
                <c:pt idx="835">
                  <c:v>4.8899999999999997</c:v>
                </c:pt>
                <c:pt idx="836">
                  <c:v>9.57</c:v>
                </c:pt>
                <c:pt idx="837">
                  <c:v>35.6</c:v>
                </c:pt>
                <c:pt idx="838">
                  <c:v>-7.66</c:v>
                </c:pt>
                <c:pt idx="839">
                  <c:v>6.55</c:v>
                </c:pt>
                <c:pt idx="840">
                  <c:v>-28</c:v>
                </c:pt>
                <c:pt idx="841">
                  <c:v>21.3</c:v>
                </c:pt>
                <c:pt idx="842">
                  <c:v>3.21</c:v>
                </c:pt>
                <c:pt idx="843">
                  <c:v>-4.93</c:v>
                </c:pt>
                <c:pt idx="844">
                  <c:v>1.52</c:v>
                </c:pt>
                <c:pt idx="845">
                  <c:v>-14.9</c:v>
                </c:pt>
                <c:pt idx="846">
                  <c:v>-4.1500000000000004</c:v>
                </c:pt>
                <c:pt idx="847">
                  <c:v>24</c:v>
                </c:pt>
                <c:pt idx="848">
                  <c:v>10.1</c:v>
                </c:pt>
                <c:pt idx="849">
                  <c:v>-0.45</c:v>
                </c:pt>
                <c:pt idx="850">
                  <c:v>-4.08</c:v>
                </c:pt>
                <c:pt idx="851">
                  <c:v>-21.7</c:v>
                </c:pt>
                <c:pt idx="852">
                  <c:v>17.8</c:v>
                </c:pt>
                <c:pt idx="853">
                  <c:v>9.08</c:v>
                </c:pt>
                <c:pt idx="854">
                  <c:v>5.95</c:v>
                </c:pt>
                <c:pt idx="855">
                  <c:v>-0.83299999999999996</c:v>
                </c:pt>
                <c:pt idx="856">
                  <c:v>2.56</c:v>
                </c:pt>
                <c:pt idx="857">
                  <c:v>0.38200000000000001</c:v>
                </c:pt>
                <c:pt idx="858">
                  <c:v>-5.32</c:v>
                </c:pt>
                <c:pt idx="859">
                  <c:v>4.6399999999999997</c:v>
                </c:pt>
                <c:pt idx="860">
                  <c:v>15.3</c:v>
                </c:pt>
                <c:pt idx="861">
                  <c:v>5.56</c:v>
                </c:pt>
                <c:pt idx="862">
                  <c:v>-1.04</c:v>
                </c:pt>
                <c:pt idx="863">
                  <c:v>-1.45</c:v>
                </c:pt>
                <c:pt idx="864">
                  <c:v>2.2799999999999998</c:v>
                </c:pt>
                <c:pt idx="865">
                  <c:v>-0.41399999999999998</c:v>
                </c:pt>
                <c:pt idx="866">
                  <c:v>-2.95</c:v>
                </c:pt>
                <c:pt idx="867">
                  <c:v>-3.06</c:v>
                </c:pt>
                <c:pt idx="868">
                  <c:v>10.6</c:v>
                </c:pt>
                <c:pt idx="869">
                  <c:v>2.9</c:v>
                </c:pt>
                <c:pt idx="870">
                  <c:v>-25.4</c:v>
                </c:pt>
                <c:pt idx="871">
                  <c:v>6.52</c:v>
                </c:pt>
                <c:pt idx="872">
                  <c:v>-0.29899999999999999</c:v>
                </c:pt>
                <c:pt idx="873">
                  <c:v>-38.5</c:v>
                </c:pt>
                <c:pt idx="874">
                  <c:v>-0.35499999999999998</c:v>
                </c:pt>
                <c:pt idx="875">
                  <c:v>-4.4400000000000004</c:v>
                </c:pt>
                <c:pt idx="876">
                  <c:v>-2.08</c:v>
                </c:pt>
                <c:pt idx="877">
                  <c:v>-5.36</c:v>
                </c:pt>
                <c:pt idx="878">
                  <c:v>1.86</c:v>
                </c:pt>
                <c:pt idx="879">
                  <c:v>2.56</c:v>
                </c:pt>
                <c:pt idx="880">
                  <c:v>-0.69499999999999995</c:v>
                </c:pt>
                <c:pt idx="881">
                  <c:v>-2.33</c:v>
                </c:pt>
                <c:pt idx="882">
                  <c:v>-1.32</c:v>
                </c:pt>
                <c:pt idx="883">
                  <c:v>-32.799999999999997</c:v>
                </c:pt>
                <c:pt idx="884">
                  <c:v>1.89</c:v>
                </c:pt>
                <c:pt idx="885">
                  <c:v>31.4</c:v>
                </c:pt>
                <c:pt idx="886">
                  <c:v>43</c:v>
                </c:pt>
                <c:pt idx="887">
                  <c:v>14.2</c:v>
                </c:pt>
                <c:pt idx="888">
                  <c:v>29.4</c:v>
                </c:pt>
                <c:pt idx="889">
                  <c:v>-4.5999999999999996</c:v>
                </c:pt>
                <c:pt idx="890">
                  <c:v>-6.06</c:v>
                </c:pt>
                <c:pt idx="891">
                  <c:v>13.9</c:v>
                </c:pt>
                <c:pt idx="892">
                  <c:v>-6.3</c:v>
                </c:pt>
                <c:pt idx="893">
                  <c:v>-4.8499999999999996</c:v>
                </c:pt>
                <c:pt idx="894">
                  <c:v>7.89</c:v>
                </c:pt>
                <c:pt idx="895">
                  <c:v>-3.2</c:v>
                </c:pt>
                <c:pt idx="896">
                  <c:v>9.32</c:v>
                </c:pt>
                <c:pt idx="897">
                  <c:v>16.100000000000001</c:v>
                </c:pt>
                <c:pt idx="898">
                  <c:v>2.11</c:v>
                </c:pt>
                <c:pt idx="899">
                  <c:v>-3.18</c:v>
                </c:pt>
                <c:pt idx="900">
                  <c:v>31</c:v>
                </c:pt>
                <c:pt idx="901">
                  <c:v>-12.6</c:v>
                </c:pt>
                <c:pt idx="902">
                  <c:v>-8.19</c:v>
                </c:pt>
                <c:pt idx="903">
                  <c:v>-12.8</c:v>
                </c:pt>
                <c:pt idx="904">
                  <c:v>-1.77</c:v>
                </c:pt>
                <c:pt idx="905">
                  <c:v>-14.2</c:v>
                </c:pt>
                <c:pt idx="906">
                  <c:v>8.74</c:v>
                </c:pt>
                <c:pt idx="907">
                  <c:v>-15</c:v>
                </c:pt>
                <c:pt idx="908">
                  <c:v>4.0199999999999996</c:v>
                </c:pt>
                <c:pt idx="909">
                  <c:v>-2.77</c:v>
                </c:pt>
                <c:pt idx="910">
                  <c:v>7.73</c:v>
                </c:pt>
                <c:pt idx="911">
                  <c:v>14.9</c:v>
                </c:pt>
                <c:pt idx="912">
                  <c:v>14.5</c:v>
                </c:pt>
                <c:pt idx="913">
                  <c:v>15.9</c:v>
                </c:pt>
                <c:pt idx="914">
                  <c:v>45.5</c:v>
                </c:pt>
                <c:pt idx="915">
                  <c:v>-30.6</c:v>
                </c:pt>
                <c:pt idx="916">
                  <c:v>-26.4</c:v>
                </c:pt>
                <c:pt idx="917">
                  <c:v>43.4</c:v>
                </c:pt>
                <c:pt idx="918">
                  <c:v>-4.84</c:v>
                </c:pt>
                <c:pt idx="919">
                  <c:v>9.7899999999999991</c:v>
                </c:pt>
                <c:pt idx="920">
                  <c:v>0.57699999999999996</c:v>
                </c:pt>
                <c:pt idx="921">
                  <c:v>-4.9400000000000004</c:v>
                </c:pt>
                <c:pt idx="922">
                  <c:v>2.57</c:v>
                </c:pt>
                <c:pt idx="923">
                  <c:v>1.6</c:v>
                </c:pt>
                <c:pt idx="924">
                  <c:v>3.92</c:v>
                </c:pt>
                <c:pt idx="925">
                  <c:v>-2.93</c:v>
                </c:pt>
                <c:pt idx="926">
                  <c:v>14.7</c:v>
                </c:pt>
                <c:pt idx="927">
                  <c:v>2.6</c:v>
                </c:pt>
                <c:pt idx="928">
                  <c:v>-14.5</c:v>
                </c:pt>
                <c:pt idx="929">
                  <c:v>3.67</c:v>
                </c:pt>
                <c:pt idx="930">
                  <c:v>12.3</c:v>
                </c:pt>
                <c:pt idx="931">
                  <c:v>-18.899999999999999</c:v>
                </c:pt>
                <c:pt idx="932">
                  <c:v>8.68</c:v>
                </c:pt>
                <c:pt idx="933">
                  <c:v>-17.100000000000001</c:v>
                </c:pt>
                <c:pt idx="934">
                  <c:v>-10</c:v>
                </c:pt>
                <c:pt idx="935">
                  <c:v>-4.7300000000000004</c:v>
                </c:pt>
                <c:pt idx="936">
                  <c:v>-19.3</c:v>
                </c:pt>
                <c:pt idx="937">
                  <c:v>24.3</c:v>
                </c:pt>
                <c:pt idx="938">
                  <c:v>-29.6</c:v>
                </c:pt>
                <c:pt idx="939">
                  <c:v>5</c:v>
                </c:pt>
                <c:pt idx="940">
                  <c:v>-2.79</c:v>
                </c:pt>
                <c:pt idx="941">
                  <c:v>-23.2</c:v>
                </c:pt>
                <c:pt idx="942">
                  <c:v>11.1</c:v>
                </c:pt>
                <c:pt idx="943">
                  <c:v>-0.75700000000000001</c:v>
                </c:pt>
                <c:pt idx="944">
                  <c:v>-29.5</c:v>
                </c:pt>
                <c:pt idx="945">
                  <c:v>-0.76100000000000001</c:v>
                </c:pt>
                <c:pt idx="946">
                  <c:v>-7.12</c:v>
                </c:pt>
                <c:pt idx="947">
                  <c:v>-4.57</c:v>
                </c:pt>
                <c:pt idx="948">
                  <c:v>2.58</c:v>
                </c:pt>
                <c:pt idx="949">
                  <c:v>6.97</c:v>
                </c:pt>
                <c:pt idx="950">
                  <c:v>-2.4700000000000002</c:v>
                </c:pt>
                <c:pt idx="951">
                  <c:v>16.899999999999999</c:v>
                </c:pt>
                <c:pt idx="952">
                  <c:v>-15.2</c:v>
                </c:pt>
                <c:pt idx="953">
                  <c:v>-7.26</c:v>
                </c:pt>
                <c:pt idx="954">
                  <c:v>-4.22</c:v>
                </c:pt>
                <c:pt idx="955">
                  <c:v>-30.1</c:v>
                </c:pt>
                <c:pt idx="956">
                  <c:v>-15.6</c:v>
                </c:pt>
                <c:pt idx="957">
                  <c:v>-27.1</c:v>
                </c:pt>
                <c:pt idx="958">
                  <c:v>-10.1</c:v>
                </c:pt>
                <c:pt idx="959">
                  <c:v>-3.6299999999999999E-2</c:v>
                </c:pt>
                <c:pt idx="960">
                  <c:v>4</c:v>
                </c:pt>
                <c:pt idx="961">
                  <c:v>4.29</c:v>
                </c:pt>
                <c:pt idx="962">
                  <c:v>-14.4</c:v>
                </c:pt>
                <c:pt idx="963">
                  <c:v>3.5</c:v>
                </c:pt>
                <c:pt idx="964">
                  <c:v>-2.99</c:v>
                </c:pt>
                <c:pt idx="965">
                  <c:v>1.3</c:v>
                </c:pt>
                <c:pt idx="966">
                  <c:v>29.4</c:v>
                </c:pt>
                <c:pt idx="967">
                  <c:v>7.14</c:v>
                </c:pt>
                <c:pt idx="968">
                  <c:v>3.91</c:v>
                </c:pt>
                <c:pt idx="969">
                  <c:v>-1.77</c:v>
                </c:pt>
                <c:pt idx="970">
                  <c:v>2.71</c:v>
                </c:pt>
                <c:pt idx="971">
                  <c:v>-10.7</c:v>
                </c:pt>
                <c:pt idx="972">
                  <c:v>-4.32</c:v>
                </c:pt>
                <c:pt idx="973">
                  <c:v>6.66</c:v>
                </c:pt>
                <c:pt idx="974">
                  <c:v>1.7</c:v>
                </c:pt>
                <c:pt idx="975">
                  <c:v>-25.9</c:v>
                </c:pt>
                <c:pt idx="976">
                  <c:v>-9.65</c:v>
                </c:pt>
                <c:pt idx="977">
                  <c:v>0.93200000000000005</c:v>
                </c:pt>
                <c:pt idx="978">
                  <c:v>-2.3199999999999998</c:v>
                </c:pt>
                <c:pt idx="979">
                  <c:v>12.7</c:v>
                </c:pt>
                <c:pt idx="980">
                  <c:v>-9.8800000000000008</c:v>
                </c:pt>
                <c:pt idx="981">
                  <c:v>5.77</c:v>
                </c:pt>
                <c:pt idx="982">
                  <c:v>-19.5</c:v>
                </c:pt>
                <c:pt idx="983">
                  <c:v>4.3600000000000003</c:v>
                </c:pt>
                <c:pt idx="984">
                  <c:v>-31.3</c:v>
                </c:pt>
                <c:pt idx="985">
                  <c:v>5.1100000000000003</c:v>
                </c:pt>
                <c:pt idx="986">
                  <c:v>-36.299999999999997</c:v>
                </c:pt>
                <c:pt idx="987">
                  <c:v>26.2</c:v>
                </c:pt>
                <c:pt idx="988">
                  <c:v>-3.27</c:v>
                </c:pt>
                <c:pt idx="989">
                  <c:v>-2.99</c:v>
                </c:pt>
                <c:pt idx="990">
                  <c:v>-3.14</c:v>
                </c:pt>
                <c:pt idx="991">
                  <c:v>2.1800000000000002</c:v>
                </c:pt>
                <c:pt idx="992">
                  <c:v>31.8</c:v>
                </c:pt>
                <c:pt idx="993">
                  <c:v>-7.5</c:v>
                </c:pt>
                <c:pt idx="994">
                  <c:v>9.67</c:v>
                </c:pt>
                <c:pt idx="995">
                  <c:v>-24.2</c:v>
                </c:pt>
                <c:pt idx="996">
                  <c:v>11.6</c:v>
                </c:pt>
                <c:pt idx="997">
                  <c:v>-5.22</c:v>
                </c:pt>
                <c:pt idx="998">
                  <c:v>0.95899999999999996</c:v>
                </c:pt>
                <c:pt idx="999">
                  <c:v>4.95</c:v>
                </c:pt>
                <c:pt idx="1000">
                  <c:v>13</c:v>
                </c:pt>
                <c:pt idx="1001">
                  <c:v>-5.94</c:v>
                </c:pt>
                <c:pt idx="1002">
                  <c:v>2.95</c:v>
                </c:pt>
                <c:pt idx="1003">
                  <c:v>10</c:v>
                </c:pt>
                <c:pt idx="1004">
                  <c:v>-2.82</c:v>
                </c:pt>
                <c:pt idx="1005">
                  <c:v>4.5999999999999996</c:v>
                </c:pt>
                <c:pt idx="1006">
                  <c:v>12.8</c:v>
                </c:pt>
                <c:pt idx="1007">
                  <c:v>0.89</c:v>
                </c:pt>
                <c:pt idx="1008">
                  <c:v>-35.9</c:v>
                </c:pt>
                <c:pt idx="1009">
                  <c:v>5.34</c:v>
                </c:pt>
                <c:pt idx="1010">
                  <c:v>-47.4</c:v>
                </c:pt>
                <c:pt idx="1011">
                  <c:v>18.600000000000001</c:v>
                </c:pt>
                <c:pt idx="1012">
                  <c:v>3.68</c:v>
                </c:pt>
                <c:pt idx="1013">
                  <c:v>-22.5</c:v>
                </c:pt>
                <c:pt idx="1014">
                  <c:v>-10</c:v>
                </c:pt>
                <c:pt idx="1015">
                  <c:v>-22.6</c:v>
                </c:pt>
                <c:pt idx="1016">
                  <c:v>8.77</c:v>
                </c:pt>
                <c:pt idx="1017">
                  <c:v>7.69</c:v>
                </c:pt>
                <c:pt idx="1018">
                  <c:v>-18.8</c:v>
                </c:pt>
                <c:pt idx="1019">
                  <c:v>2.84</c:v>
                </c:pt>
                <c:pt idx="1020">
                  <c:v>0.80900000000000005</c:v>
                </c:pt>
                <c:pt idx="1021">
                  <c:v>31.7</c:v>
                </c:pt>
                <c:pt idx="1022">
                  <c:v>5.8</c:v>
                </c:pt>
                <c:pt idx="1023">
                  <c:v>-2.6</c:v>
                </c:pt>
                <c:pt idx="1024">
                  <c:v>-14.3</c:v>
                </c:pt>
                <c:pt idx="1025">
                  <c:v>22.4</c:v>
                </c:pt>
                <c:pt idx="1026">
                  <c:v>-5.59</c:v>
                </c:pt>
                <c:pt idx="1027">
                  <c:v>2.0499999999999998</c:v>
                </c:pt>
                <c:pt idx="1028">
                  <c:v>-38.9</c:v>
                </c:pt>
                <c:pt idx="1029">
                  <c:v>-11.5</c:v>
                </c:pt>
                <c:pt idx="1030">
                  <c:v>33.9</c:v>
                </c:pt>
                <c:pt idx="1031">
                  <c:v>-3.72</c:v>
                </c:pt>
                <c:pt idx="1032">
                  <c:v>-9.3800000000000008</c:v>
                </c:pt>
                <c:pt idx="1033">
                  <c:v>-8.9700000000000006</c:v>
                </c:pt>
                <c:pt idx="1034">
                  <c:v>-21.6</c:v>
                </c:pt>
                <c:pt idx="1035">
                  <c:v>-18.899999999999999</c:v>
                </c:pt>
                <c:pt idx="1036">
                  <c:v>-4.13</c:v>
                </c:pt>
                <c:pt idx="1037">
                  <c:v>-2.9</c:v>
                </c:pt>
                <c:pt idx="1038">
                  <c:v>17.399999999999999</c:v>
                </c:pt>
                <c:pt idx="1039">
                  <c:v>5.25</c:v>
                </c:pt>
                <c:pt idx="1040">
                  <c:v>-8.73</c:v>
                </c:pt>
                <c:pt idx="1041">
                  <c:v>-3.77</c:v>
                </c:pt>
                <c:pt idx="1042">
                  <c:v>-12.9</c:v>
                </c:pt>
                <c:pt idx="1043">
                  <c:v>-17.899999999999999</c:v>
                </c:pt>
                <c:pt idx="1044">
                  <c:v>-1.49</c:v>
                </c:pt>
                <c:pt idx="1045">
                  <c:v>11.4</c:v>
                </c:pt>
                <c:pt idx="1046">
                  <c:v>2.14</c:v>
                </c:pt>
                <c:pt idx="1047">
                  <c:v>-4.66</c:v>
                </c:pt>
                <c:pt idx="1048">
                  <c:v>4.25</c:v>
                </c:pt>
                <c:pt idx="1049">
                  <c:v>-11.7</c:v>
                </c:pt>
                <c:pt idx="1050">
                  <c:v>-20.100000000000001</c:v>
                </c:pt>
                <c:pt idx="1051">
                  <c:v>-0.75800000000000001</c:v>
                </c:pt>
                <c:pt idx="1052">
                  <c:v>17.399999999999999</c:v>
                </c:pt>
                <c:pt idx="1053">
                  <c:v>3.15</c:v>
                </c:pt>
                <c:pt idx="1054">
                  <c:v>-7.33</c:v>
                </c:pt>
                <c:pt idx="1055">
                  <c:v>-19.5</c:v>
                </c:pt>
                <c:pt idx="1056">
                  <c:v>12</c:v>
                </c:pt>
                <c:pt idx="1057">
                  <c:v>-2.84</c:v>
                </c:pt>
                <c:pt idx="1058">
                  <c:v>-16.899999999999999</c:v>
                </c:pt>
                <c:pt idx="1059">
                  <c:v>-0.83399999999999996</c:v>
                </c:pt>
                <c:pt idx="1060">
                  <c:v>13.5</c:v>
                </c:pt>
                <c:pt idx="1061">
                  <c:v>-8.3000000000000007</c:v>
                </c:pt>
                <c:pt idx="1062">
                  <c:v>10.199999999999999</c:v>
                </c:pt>
                <c:pt idx="1063">
                  <c:v>43.2</c:v>
                </c:pt>
                <c:pt idx="1064">
                  <c:v>3.84</c:v>
                </c:pt>
                <c:pt idx="1065">
                  <c:v>-29.9</c:v>
                </c:pt>
                <c:pt idx="1066">
                  <c:v>-3.64</c:v>
                </c:pt>
                <c:pt idx="1067">
                  <c:v>8.99</c:v>
                </c:pt>
                <c:pt idx="1068">
                  <c:v>9.75</c:v>
                </c:pt>
                <c:pt idx="1069">
                  <c:v>-29.7</c:v>
                </c:pt>
                <c:pt idx="1070">
                  <c:v>-25.8</c:v>
                </c:pt>
                <c:pt idx="1071">
                  <c:v>-16.899999999999999</c:v>
                </c:pt>
                <c:pt idx="1072">
                  <c:v>-24.3</c:v>
                </c:pt>
                <c:pt idx="1073">
                  <c:v>-38.799999999999997</c:v>
                </c:pt>
                <c:pt idx="1074">
                  <c:v>-17</c:v>
                </c:pt>
                <c:pt idx="1075">
                  <c:v>4.04</c:v>
                </c:pt>
                <c:pt idx="1076">
                  <c:v>25.7</c:v>
                </c:pt>
                <c:pt idx="1077">
                  <c:v>-17.399999999999999</c:v>
                </c:pt>
                <c:pt idx="1078">
                  <c:v>6.83</c:v>
                </c:pt>
                <c:pt idx="1079">
                  <c:v>-17.899999999999999</c:v>
                </c:pt>
                <c:pt idx="1080">
                  <c:v>-5.44</c:v>
                </c:pt>
                <c:pt idx="1081">
                  <c:v>9.39</c:v>
                </c:pt>
                <c:pt idx="1082">
                  <c:v>6.48</c:v>
                </c:pt>
                <c:pt idx="1083">
                  <c:v>26.6</c:v>
                </c:pt>
                <c:pt idx="1084">
                  <c:v>32.799999999999997</c:v>
                </c:pt>
                <c:pt idx="1085">
                  <c:v>-0.27500000000000002</c:v>
                </c:pt>
                <c:pt idx="1086">
                  <c:v>8.64</c:v>
                </c:pt>
                <c:pt idx="1087">
                  <c:v>5.45</c:v>
                </c:pt>
                <c:pt idx="1088">
                  <c:v>-3.53</c:v>
                </c:pt>
                <c:pt idx="1089">
                  <c:v>24</c:v>
                </c:pt>
                <c:pt idx="1090">
                  <c:v>9.32</c:v>
                </c:pt>
                <c:pt idx="1091">
                  <c:v>26.3</c:v>
                </c:pt>
                <c:pt idx="1092">
                  <c:v>-2.44</c:v>
                </c:pt>
                <c:pt idx="1093">
                  <c:v>-4.3499999999999996</c:v>
                </c:pt>
                <c:pt idx="1094">
                  <c:v>-2</c:v>
                </c:pt>
                <c:pt idx="1095">
                  <c:v>-8.4</c:v>
                </c:pt>
                <c:pt idx="1096">
                  <c:v>10.6</c:v>
                </c:pt>
                <c:pt idx="1097">
                  <c:v>-28</c:v>
                </c:pt>
                <c:pt idx="1098">
                  <c:v>3.46</c:v>
                </c:pt>
                <c:pt idx="1099">
                  <c:v>-28.3</c:v>
                </c:pt>
                <c:pt idx="1100">
                  <c:v>-7.66</c:v>
                </c:pt>
                <c:pt idx="1101">
                  <c:v>-11.2</c:v>
                </c:pt>
                <c:pt idx="1102">
                  <c:v>-1.1499999999999999</c:v>
                </c:pt>
                <c:pt idx="1103">
                  <c:v>-1.02</c:v>
                </c:pt>
                <c:pt idx="1104">
                  <c:v>-2.89</c:v>
                </c:pt>
                <c:pt idx="1105">
                  <c:v>12.3</c:v>
                </c:pt>
                <c:pt idx="1106">
                  <c:v>5.0999999999999996</c:v>
                </c:pt>
                <c:pt idx="1107">
                  <c:v>24.8</c:v>
                </c:pt>
                <c:pt idx="1108">
                  <c:v>2.14</c:v>
                </c:pt>
                <c:pt idx="1109">
                  <c:v>-1</c:v>
                </c:pt>
                <c:pt idx="1110">
                  <c:v>-16.600000000000001</c:v>
                </c:pt>
                <c:pt idx="1111">
                  <c:v>-2.83</c:v>
                </c:pt>
                <c:pt idx="1112">
                  <c:v>14.6</c:v>
                </c:pt>
                <c:pt idx="1113">
                  <c:v>9.98E-2</c:v>
                </c:pt>
                <c:pt idx="1114">
                  <c:v>-1.95</c:v>
                </c:pt>
                <c:pt idx="1115">
                  <c:v>0.88800000000000001</c:v>
                </c:pt>
                <c:pt idx="1116">
                  <c:v>-0.439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F12-489B-9BCE-3566D0F388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6031872"/>
        <c:axId val="356059008"/>
        <c:extLst/>
      </c:scatterChart>
      <c:valAx>
        <c:axId val="356031872"/>
        <c:scaling>
          <c:orientation val="minMax"/>
          <c:max val="60"/>
          <c:min val="-6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 (mm)</a:t>
                </a:r>
              </a:p>
            </c:rich>
          </c:tx>
          <c:layout>
            <c:manualLayout>
              <c:xMode val="edge"/>
              <c:yMode val="edge"/>
              <c:x val="0.51026604628966832"/>
              <c:y val="0.9166979837747554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en-US"/>
          </a:p>
        </c:txPr>
        <c:crossAx val="356059008"/>
        <c:crosses val="autoZero"/>
        <c:crossBetween val="midCat"/>
        <c:majorUnit val="30"/>
      </c:valAx>
      <c:valAx>
        <c:axId val="356059008"/>
        <c:scaling>
          <c:orientation val="minMax"/>
          <c:max val="60"/>
          <c:min val="-6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X (mm)</a:t>
                </a:r>
              </a:p>
            </c:rich>
          </c:tx>
          <c:layout>
            <c:manualLayout>
              <c:xMode val="edge"/>
              <c:yMode val="edge"/>
              <c:x val="5.877734033245844E-2"/>
              <c:y val="0.3209119367891513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en-US"/>
          </a:p>
        </c:txPr>
        <c:crossAx val="356031872"/>
        <c:crosses val="autoZero"/>
        <c:crossBetween val="midCat"/>
        <c:majorUnit val="3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5"/>
          <c:order val="0"/>
          <c:tx>
            <c:v>Native</c:v>
          </c:tx>
          <c:spPr>
            <a:ln w="25400" cap="rnd">
              <a:noFill/>
              <a:round/>
            </a:ln>
            <a:effectLst/>
          </c:spPr>
          <c:marker>
            <c:symbol val="x"/>
            <c:size val="9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[5]Permeability!$B$68:$B$75</c:f>
              <c:numCache>
                <c:formatCode>General</c:formatCode>
                <c:ptCount val="8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  <c:pt idx="6">
                  <c:v>3500</c:v>
                </c:pt>
                <c:pt idx="7">
                  <c:v>4000</c:v>
                </c:pt>
              </c:numCache>
            </c:numRef>
          </c:xVal>
          <c:yVal>
            <c:numRef>
              <c:f>[5]Permeability!$F$68:$F$75</c:f>
              <c:numCache>
                <c:formatCode>General</c:formatCode>
                <c:ptCount val="8"/>
                <c:pt idx="0">
                  <c:v>2.1999999999999999E-2</c:v>
                </c:pt>
                <c:pt idx="1">
                  <c:v>1.6E-2</c:v>
                </c:pt>
                <c:pt idx="2">
                  <c:v>1.2999999999999999E-2</c:v>
                </c:pt>
                <c:pt idx="3">
                  <c:v>1.0999999999999999E-2</c:v>
                </c:pt>
                <c:pt idx="4">
                  <c:v>0.01</c:v>
                </c:pt>
                <c:pt idx="5">
                  <c:v>8.9999999999999993E-3</c:v>
                </c:pt>
                <c:pt idx="6">
                  <c:v>8.0000000000000002E-3</c:v>
                </c:pt>
                <c:pt idx="7">
                  <c:v>7.0000000000000001E-3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2FE-40C5-B1CA-9520DFAC93D7}"/>
            </c:ext>
          </c:extLst>
        </c:ser>
        <c:ser>
          <c:idx val="3"/>
          <c:order val="1"/>
          <c:tx>
            <c:v>Post water fracturing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[5]Permeability!$B$38:$B$45</c:f>
              <c:numCache>
                <c:formatCode>General</c:formatCode>
                <c:ptCount val="8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  <c:pt idx="6">
                  <c:v>3500</c:v>
                </c:pt>
                <c:pt idx="7">
                  <c:v>4000</c:v>
                </c:pt>
              </c:numCache>
            </c:numRef>
          </c:xVal>
          <c:yVal>
            <c:numRef>
              <c:f>[5]Permeability!$F$38:$F$45</c:f>
              <c:numCache>
                <c:formatCode>General</c:formatCode>
                <c:ptCount val="8"/>
                <c:pt idx="0">
                  <c:v>15.741</c:v>
                </c:pt>
                <c:pt idx="1">
                  <c:v>5.7610000000000001</c:v>
                </c:pt>
                <c:pt idx="2">
                  <c:v>3.2919999999999998</c:v>
                </c:pt>
                <c:pt idx="3">
                  <c:v>2.1549999999999998</c:v>
                </c:pt>
                <c:pt idx="4">
                  <c:v>1.514</c:v>
                </c:pt>
                <c:pt idx="5">
                  <c:v>1.119</c:v>
                </c:pt>
                <c:pt idx="6">
                  <c:v>0.85799999999999998</c:v>
                </c:pt>
                <c:pt idx="7">
                  <c:v>0.67500000000000004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2FE-40C5-B1CA-9520DFAC93D7}"/>
            </c:ext>
          </c:extLst>
        </c:ser>
        <c:ser>
          <c:idx val="1"/>
          <c:order val="2"/>
          <c:tx>
            <c:v>Post ScCO2 fracturing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[5]Permeability!$B$18:$B$25</c:f>
              <c:numCache>
                <c:formatCode>General</c:formatCode>
                <c:ptCount val="8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  <c:pt idx="6">
                  <c:v>3500</c:v>
                </c:pt>
                <c:pt idx="7">
                  <c:v>4000</c:v>
                </c:pt>
              </c:numCache>
            </c:numRef>
          </c:xVal>
          <c:yVal>
            <c:numRef>
              <c:f>[5]Permeability!$F$18:$F$25</c:f>
              <c:numCache>
                <c:formatCode>General</c:formatCode>
                <c:ptCount val="8"/>
                <c:pt idx="0">
                  <c:v>193.86</c:v>
                </c:pt>
                <c:pt idx="1">
                  <c:v>79.983999999999995</c:v>
                </c:pt>
                <c:pt idx="2">
                  <c:v>42.441000000000003</c:v>
                </c:pt>
                <c:pt idx="3">
                  <c:v>26.228999999999999</c:v>
                </c:pt>
                <c:pt idx="4">
                  <c:v>17.602</c:v>
                </c:pt>
                <c:pt idx="5">
                  <c:v>12.459</c:v>
                </c:pt>
                <c:pt idx="6">
                  <c:v>8.9909999999999997</c:v>
                </c:pt>
                <c:pt idx="7">
                  <c:v>6.6310000000000002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2FE-40C5-B1CA-9520DFAC93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5830640"/>
        <c:axId val="1135831056"/>
      </c:scatterChart>
      <c:valAx>
        <c:axId val="1135830640"/>
        <c:scaling>
          <c:orientation val="minMax"/>
          <c:max val="4000"/>
          <c:min val="5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Confining pressure (psi)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35831056"/>
        <c:crossesAt val="1.0000000000000002E-3"/>
        <c:crossBetween val="midCat"/>
      </c:valAx>
      <c:valAx>
        <c:axId val="113583105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Permeability (md)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35830640"/>
        <c:crossesAt val="1.0000000000000002E-3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5915166182184215"/>
          <c:y val="0.93715578984830283"/>
          <c:w val="0.76532857787937802"/>
          <c:h val="5.57820632590417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28595464028534"/>
          <c:y val="3.1828633600287141E-2"/>
          <c:w val="0.77720977185544116"/>
          <c:h val="0.823464454763667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'Experimental results'!$A$15</c:f>
              <c:strCache>
                <c:ptCount val="1"/>
                <c:pt idx="0">
                  <c:v>Water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'Experimental results'!$E$15</c:f>
                <c:numCache>
                  <c:formatCode>General</c:formatCode>
                  <c:ptCount val="1"/>
                  <c:pt idx="0">
                    <c:v>350.66270593453942</c:v>
                  </c:pt>
                </c:numCache>
              </c:numRef>
            </c:plus>
            <c:minus>
              <c:numRef>
                <c:f>'Experimental results'!$E$15</c:f>
                <c:numCache>
                  <c:formatCode>General</c:formatCode>
                  <c:ptCount val="1"/>
                  <c:pt idx="0">
                    <c:v>350.66270593453942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'Experimental results'!$A$15:$A$16</c:f>
              <c:strCache>
                <c:ptCount val="2"/>
                <c:pt idx="0">
                  <c:v>Water</c:v>
                </c:pt>
                <c:pt idx="1">
                  <c:v>ScCO2</c:v>
                </c:pt>
              </c:strCache>
            </c:strRef>
          </c:cat>
          <c:val>
            <c:numRef>
              <c:f>'Experimental results'!$D$15</c:f>
              <c:numCache>
                <c:formatCode>0</c:formatCode>
                <c:ptCount val="1"/>
                <c:pt idx="0">
                  <c:v>856.33333333333337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4F-4E4B-9286-7F6DE6E6DECF}"/>
            </c:ext>
          </c:extLst>
        </c:ser>
        <c:ser>
          <c:idx val="1"/>
          <c:order val="1"/>
          <c:tx>
            <c:strRef>
              <c:f>'Experimental results'!$A$16</c:f>
              <c:strCache>
                <c:ptCount val="1"/>
                <c:pt idx="0">
                  <c:v>ScCO2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'Experimental results'!$E$16</c:f>
                <c:numCache>
                  <c:formatCode>General</c:formatCode>
                  <c:ptCount val="1"/>
                  <c:pt idx="0">
                    <c:v>929.03731536108501</c:v>
                  </c:pt>
                </c:numCache>
              </c:numRef>
            </c:plus>
            <c:minus>
              <c:numRef>
                <c:f>'Experimental results'!$E$16</c:f>
                <c:numCache>
                  <c:formatCode>General</c:formatCode>
                  <c:ptCount val="1"/>
                  <c:pt idx="0">
                    <c:v>929.03731536108501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'Experimental results'!$A$15:$A$16</c:f>
              <c:strCache>
                <c:ptCount val="2"/>
                <c:pt idx="0">
                  <c:v>Water</c:v>
                </c:pt>
                <c:pt idx="1">
                  <c:v>ScCO2</c:v>
                </c:pt>
              </c:strCache>
            </c:strRef>
          </c:cat>
          <c:val>
            <c:numRef>
              <c:f>'Experimental results'!$D$16</c:f>
              <c:numCache>
                <c:formatCode>0</c:formatCode>
                <c:ptCount val="1"/>
                <c:pt idx="0">
                  <c:v>3435.3333333333335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4F-4E4B-9286-7F6DE6E6D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7909455"/>
        <c:axId val="1107894479"/>
      </c:barChart>
      <c:catAx>
        <c:axId val="11079094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7894479"/>
        <c:crosses val="autoZero"/>
        <c:auto val="1"/>
        <c:lblAlgn val="ctr"/>
        <c:lblOffset val="100"/>
        <c:noMultiLvlLbl val="0"/>
      </c:catAx>
      <c:valAx>
        <c:axId val="1107894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Number of acoustic emissions</a:t>
                </a:r>
              </a:p>
            </c:rich>
          </c:tx>
          <c:layout>
            <c:manualLayout>
              <c:xMode val="edge"/>
              <c:yMode val="edge"/>
              <c:x val="6.41025641025641E-3"/>
              <c:y val="0.163334511070731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7909455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066996433138165"/>
          <c:y val="0.87679857325526622"/>
          <c:w val="0.4078186953806382"/>
          <c:h val="0.103760151319042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'Experimental results'!$A$15</c:f>
              <c:strCache>
                <c:ptCount val="1"/>
                <c:pt idx="0">
                  <c:v>Water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88</c:v>
                </c:pt>
              </c:numLit>
            </c:plus>
            <c:minus>
              <c:numLit>
                <c:formatCode>General</c:formatCode>
                <c:ptCount val="1"/>
                <c:pt idx="0">
                  <c:v>88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'Experimental results'!$A$15:$A$16</c:f>
              <c:strCache>
                <c:ptCount val="2"/>
                <c:pt idx="0">
                  <c:v>Water</c:v>
                </c:pt>
                <c:pt idx="1">
                  <c:v>ScCO2</c:v>
                </c:pt>
              </c:strCache>
            </c:strRef>
          </c:cat>
          <c:val>
            <c:numRef>
              <c:f>'Experimental results'!$B$15</c:f>
              <c:numCache>
                <c:formatCode>0</c:formatCode>
                <c:ptCount val="1"/>
                <c:pt idx="0">
                  <c:v>2246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BF-4F17-9862-73B061879072}"/>
            </c:ext>
          </c:extLst>
        </c:ser>
        <c:ser>
          <c:idx val="1"/>
          <c:order val="1"/>
          <c:tx>
            <c:v>ScCO2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67</c:v>
                </c:pt>
              </c:numLit>
            </c:plus>
            <c:minus>
              <c:numLit>
                <c:formatCode>General</c:formatCode>
                <c:ptCount val="1"/>
                <c:pt idx="0">
                  <c:v>67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'Experimental results'!$A$15:$A$16</c:f>
              <c:strCache>
                <c:ptCount val="2"/>
                <c:pt idx="0">
                  <c:v>Water</c:v>
                </c:pt>
                <c:pt idx="1">
                  <c:v>ScCO2</c:v>
                </c:pt>
              </c:strCache>
            </c:strRef>
          </c:cat>
          <c:val>
            <c:numRef>
              <c:f>'Experimental results'!$B$16</c:f>
              <c:numCache>
                <c:formatCode>0</c:formatCode>
                <c:ptCount val="1"/>
                <c:pt idx="0">
                  <c:v>1868.6666666666667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BF-4F17-9862-73B061879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7909455"/>
        <c:axId val="1107894479"/>
      </c:barChart>
      <c:catAx>
        <c:axId val="11079094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7894479"/>
        <c:crosses val="autoZero"/>
        <c:auto val="1"/>
        <c:lblAlgn val="ctr"/>
        <c:lblOffset val="100"/>
        <c:noMultiLvlLbl val="0"/>
      </c:catAx>
      <c:valAx>
        <c:axId val="1107894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Breakdown pressure</a:t>
                </a:r>
                <a:r>
                  <a:rPr lang="en-US" baseline="0" dirty="0"/>
                  <a:t> (</a:t>
                </a:r>
                <a:r>
                  <a:rPr lang="en-US" dirty="0"/>
                  <a:t>psi)</a:t>
                </a:r>
              </a:p>
            </c:rich>
          </c:tx>
          <c:layout>
            <c:manualLayout>
              <c:xMode val="edge"/>
              <c:yMode val="edge"/>
              <c:x val="2.6324457016618195E-2"/>
              <c:y val="6.102893362966416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7909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913150279292009"/>
          <c:y val="0.88053778433945762"/>
          <c:w val="0.4078186953806382"/>
          <c:h val="0.103760151319042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0.12633</cdr:x>
      <cdr:y>0.17091</cdr:y>
    </cdr:from>
    <cdr:to>
      <cdr:x>0.8452</cdr:x>
      <cdr:y>0.87455</cdr:y>
    </cdr:to>
    <cdr:sp macro="" textlink="">
      <cdr:nvSpPr>
        <cdr:cNvPr id="2" name="Oval 1"/>
        <cdr:cNvSpPr/>
      </cdr:nvSpPr>
      <cdr:spPr>
        <a:xfrm xmlns:a="http://schemas.openxmlformats.org/drawingml/2006/main">
          <a:off x="805061" y="1065893"/>
          <a:ext cx="4581127" cy="438830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bg2">
              <a:lumMod val="2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>
            <a:latin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0.12633</cdr:x>
      <cdr:y>0.17091</cdr:y>
    </cdr:from>
    <cdr:to>
      <cdr:x>0.8452</cdr:x>
      <cdr:y>0.87455</cdr:y>
    </cdr:to>
    <cdr:sp macro="" textlink="">
      <cdr:nvSpPr>
        <cdr:cNvPr id="2" name="Oval 1"/>
        <cdr:cNvSpPr/>
      </cdr:nvSpPr>
      <cdr:spPr>
        <a:xfrm xmlns:a="http://schemas.openxmlformats.org/drawingml/2006/main">
          <a:off x="805061" y="1065893"/>
          <a:ext cx="4581127" cy="438830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bg2">
              <a:lumMod val="2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>
            <a:latin typeface="Arial" panose="020B0604020202020204" pitchFamily="34" charset="0"/>
          </a:endParaRPr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2:55.2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153 50 1151,'2'-29'1410,"-2"27"-1185,0-1-53,-1-1-11,1 1 1367,-11-3 120,-6 3 759,16 3-1366,-23 7 669,4 1 2536,16 0-3854,1-4-364,-5 8 212,-2 14-112,8-19-64,2 3 0,0 35 432,2-24-481,0-11 36,-2 2 0,0 1 0,-4 11 0,4-17 2,0-7-47,0 0 0,0 3 0,0-3 0,0 0 0,0 0 0,0 1 0,0 0 0,0-1 0,0 3 0,0-3 0,0 2 0,0-2 0,0 0 0,0 0 0,2 5 0,-4-4 29,4 1-22,8 8 227,-4-7-229,2 2 42,-5-6 1,-1 1-53,2-4 0,-4 4 0,2 0 0,-2 0 0,3 0 0,-3-1 1,1-1-1,1 2 0,-1-4 0,2 4 0,-2-1 0,-1 0 0,0-2 0,1 2 1,-1-1-1,6-4 0,-2-4 129,-4 10-77,2-3 11,4-50 192,-5 51-256,2-25 64,-6 19 0,6-35 64,-3 34-128,0-1 11,1-9 106,-1 19 203,0-1-266,0-6-33,0 5 32,0 0 1,-5-5-58,5 6 377,-3 2-382,0 10 11,-2-3 0,4-1 0,-5 3 0,5 2 0,0-4 1,-2 2-1,2 11 0,-5 18 2,5-21 35,0 0 1,2 21-1,-1 11-25,1-29 128,-1-14-111,0-3 0,0 5-1,0 8 1,-1-9-31,0 1 0,1 2 0,0-5 11,0-5 42,0 0 1,0 6-44,1 1-10,0 2-14,0-2-30,-1-8 166,2 1-68,1 11-37,1 11-112,-4-16 95,0 22 118,-3-6-44,3-15-84,0-8-33,3 10 32,-2-1 11,-1-1 0,0 6-2,1-13 9,5 18 52,-6-11-59,0 57 128,-6 41-138,6-99 20,4 2-20,-2-2-33,-2 1 53,1 3-49,-1 16 259,0-18-279,0-1 44,0 2 26,0-4 32,0 9-23,0-18 5,8 36 4,-5-24-29,-3-1 0,0 0 11,0 3 32,1-3-43,-1-1-32,-1 5 64,-2-5-22,0 2-10,-2 3 0,4-2 0,1 2 0,-7 26 128,0 1-171,-3 40 22,8-56 26,2-11 32,0-2 0,-2 1-1,-5 20 1,6-25 17,0 6-58,0-4-55,1 1 44,1 29 26,-1-28-11,-6-4 43,6 8-44,0-9-36,0-3 36,0-1 1,0-1-1,2 4 1,-2-3 0,0 1-1,3-1 1,-3-1-1,0 0 1,0 3 0,0-2-1,0 0 1,1 5-10,-1 0 7,0 16 69,0-12-66,0-2-10,0-8-33,0 10 32,0-1 22,0 1 32,0-3-33,0 2-10,1-1 0,0 1 0,2-3 0,-1 6-10,0-8-33,2 33 32,-6-11 65,0-13-112,0 8 126,-3 7-68,5-25 0,0 11 0,0 12 0,0-8 0,3-15-5,-6 20 128,2-20-111,1 12-14,1-13 4,-2 15-14,0 28 174,-5-18-250,6-12 96,-5 0-1,3-9-11,-1 2 4,1 2 43,-4-2-33,3-3 24,0 5-1,-1-4 1,-2 12 0,0 6-94,3-17 49,-2 2 11,4-5 11,1-1 32,-5 7-33,2-2-20,0 2-22,-1-3 64,4 2-22,0-2-10,-1 4 0,1 0 0,1 25-10,-1-20 21,0 1-12,0-11 2,-1 16-55,2 32 235,3-25-246,0-1 55,4 34 21,-3-36 53,2 19-64,-2-36 0,-5 4-7,-3-11 20,6 17 120,-3-7-80,0-5 1,2 2-44,2 0-20,-3-3-22,-1 0 34,6 7-15,2 11 13,-6-22 43,-2 9-33,1-4-10,1 1 0,3 28 0,0 22-53,-5-46 56,1 3 57,-1 0 1,0-2 0,-6 29-1,6-23-60,0 9 53,-4-10-53,3-14-6,-1-4 6,1 7 10,1 26-3,-2-25-7,0 0 0,2 2 0,0 2 0,0-5 0,0 2 0,0-9 0,0 0 0,0 0 0,0 0 0,0 0 0,0 0 0,0 0 0,0 0 0,0 3 0,0-3 0,0 0 0,0 1 0,0-1 0,0 0 0,0 0 0,0 0 0,0 0 0,0 2 0,2-2 0,-2 0 0,2 0 0,-2 0-1,0 0 0,1 0-1,-1 0 1,2 0 0,-2 0-1,0 0 1,1 0 0,-1 0 0,4 0-1,-4 0 1,0 0 0,0 0-1,0 0 1,0-2 0,0 2 0,0 0-1,2 0 1,-2 0 0,3-1-1,-3 1 1,0 0 0,1-3 0,-1 3-1,0 0 1,0 0 0,0 0-1,1 0 1,-1-1 0,16-20-70,-15 15 51,60-91-3537,-42 70-3182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2:55.25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113 1 1407,'0'0'6240,"-4"10"-4409,-15 62 986,2-12-458,17-58-2292,0 0 0,0-2 0,0 2 0,0-1 0,0 2 0,0-1 0,0 0 0,0 2 0,2-4-1,-2 1 1,1 1 0,-1-2 0,2 4 0,3 2 307,-2-2-250,-2-3 0,0 2-1,3-3 1,-2 3 0,0 0 0,1 5-1,-2-5-54,0 0-1,3 6 1,-3-4-1,2 7 1,1 4 76,-4 7 775,2-14-677,-2-9-56,0 8 283,0 2-369,0-9-82,0 3 0,0-2 0,0-1 0,0 4 0,0-1 1,1-2-1,2 2 0,-3-3 0,1 8 0,3-3-8,2 11 189,9 17-189,-6-21 63,-9-3 56,3 0 0,-1 1 0,3 17 0,-3-5 142,1 33 48,-3 37-74,0-91-220,0 3 0,0 3 0,-2-6 1,1 13-1,-1-8 40,2 3 0,-2-4-1,-1 14 1,3-14 19,-2-5-64,2 0 1,-1 0-1,-1-1 0,2 2 1,0 1-1,-2 0 1,2-2-1,0 0 0,-2 3 1,1-1-1,1-2-15,0-1-1,-2 3 0,2-2 1,-2-1-1,2 2 0,0-1 1,0 0-1,0 2 0,0-1 1,0-1-1,0 1 0,0-2 0,0 0 0,0 4 0,0-2 0,0-2 0,0 2-1,-1-1 1,1 1 0,0 1 0,0-2 0,0 1 0,-2-2 23,-1 15 18,3 2-35,-2-13 106,4-4-53,-2 1-34,0 2-21,0-3 0,0 1 0,0 0 0,0 3 1,0-4-1,0 2 0,0-2 0,0 1 0,0 2 0,0-3 0,0 1 0,0-1 1,0 2-1,-2 1 0,0 3-105,4 9 55,0-13 48,-4 12-4,-1 2-56,3-7 42,0 1 152,0-3-1,1 18 1,-1-25-115,4 24-77,-1-7 38,-1-10 42,-2 3 1,0-5-1,0 5 0,-2-4 1,0 2-1,1 12 0,-3-13-45,3 4-1,1-2 0,-4 14 1,9 12 465,-3-28-408,0-6-31,-2 3 0,0-1 0,0-2 0,0 2 0,0 1 0,0-2 0,0 1 0,0 0 0,-2-2 0,0 9 0,1-5 10,-3 6 140,3-3 1,-4 17-1,5-11-248,0-9 97,0-5-1,0 0 0,0 4 1,0-3-1,0 0 0,-3 0 1,3 2-1,-1-2 0,1 0 1,0 3-1,-1 0 1,-3-1 8,2 1 0,0 1 1,1-2-1,0 1 1,-3 8-1,3-4-6,-2 3-11,1 1 0,0-2 0,2-7 37,0 20 54,2-17-91,-2 3 0,-4 26 0,3-27 0,1 4 0,-2-1 0,4 16 0,4 29 64,-1 60 0,-10-95-117,-1 15 18,2-28 60,4-6-5,0-1 0,0-1 0,0 4 0,0-3 0,0 0 0,0 3 0,0-2 0,2 4 0,0-1-9,-1 22-46,0-23 43,0 9-58,-1 14 39,0-20 16,2 2 1,-1-2-1,0 9 0,3-11-6,-3 2-1,0-1 0,-1 0 1,2 1-1,-1 8 0,0 5-1,1-4 34,-2-1 1,0-2-1,-3 1 0,-2 25 1,-1 6 19,4-28-84,1-2 0,1 2 0,1 18 0,-1-32 99,-1 0-20,5 16-26,-3-15-17,2-4-4,2 23-16,-4-20 15,-1 1 0,0 0-1,0 1 1,1-2 0,-2 6-1,0 44-52,3-35-52,-2 5 283,2-9-191,-4 4 21,1-5 18,0-4-1,-1 2 1,0-3-1,-6 17 1,5-11 13,-6 20 0,-5 31-101,9-46-117,-2 17 605,7-35-431,-6 14-165,1-8 108,1 0 0,-1 2 0,-2 6 24,-5 4 226,8-6-59,-4 2-200,3 11 12,2-13 114,3-9 0,3 0-53,-3-2-53,2 3-11,-2-3 421,11-19-822,-7 11 179,-1-1 1,2 2-1,-3-2 0,1 2 0,-1-4 0,1 1 1,-2 1-1,3-12 0,-1-2-7602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2:55.25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80 0 1407,'0'0'2387,"-6"7"-211,3-1-1625,2-2-1,0 2 1,-1-1 0,1 1 0,0-1-1,1 1 1,0 5 0,-4 15 1103,3-13-1060,1 3 1,0-1-1,1 11 0,-1-15-378,8 41 713,-3-22-624,-5-25-148,0-1-1,0 4 1,0-4 0,-2 0 0,1 4 0,0-4 0,0 1 0,-3 8 0,-4 7 325,2 5-58,2-2 0,-1 36 0,2-25-196,3-1-1,3 1 0,6 47 1,-5-64-218,-2 6 342,-1 37 0,-2-41 90,2 19 0,1 16-400,-5 24 96,2-32-99,0-20 84,1-5 0,3 44 0,-1-52-157,-2-14 32,1 32-163,2-25 234,-3-3-1,0 8-209,0-6 130,-3 3 11,2-1 11,1 1 32,-2 0-33,-5 15-10,3-3 85,4-3 1,-2 26-1,2-36-134,0 4 34,-3 1 15,-3 21 11,-2 109 245,12-125-203,-7-4-53,3 52 0,3-59 0,-3 27 11,0-17 106,0-15-53,1 16-11,-1-15-95,0 6 31,1 5 64,-1-13 1,-2 2 50,-7 14-35,8-14-5,1-1-49,-2-1-1,2 0 0,0 1 1,0-1-1,0 0 0,0 1 1,0-1-1,-2 3 0,2-3 1,0 0-1,0 0 0,0 1 1,0-1-1,0 0 0,0 5 1,0-5-1,0 1 0,0 16 59,0-13-20,0-2 11,0-2-11,0 9-57,-1 27-133,-5-2 265,5-10-128,1-4 0,0-6 0,-1-9 1,3 11-37,-2-10 18,3 11 71,-4 0-53,-1 0 0,4-15 0,-4 13-53,2-12 58,0-6-22,0 6 34,0 18 110,0-13-142,-1 3 38,1-11-9,-1 1-1,-2 26 1,3-19-14,0 4 53,0-2 133,-2-1-160,1-4-103,-1-3 78,2 15 55,-1-36-199,2-1-1,1 3 1,-1-2-1,3 1 1,6-26-1,-1 21-324,7-30-2208,-12 33-4556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2:55.25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68 1 2047,'0'0'4616,"-4"10"-3422,4-8-971,0 1 0,0-1 0,0 3 0,0 0 0,0-4 0,0 9 0,0-5 254,8 3 1809,-2 3-1201,-4-7-945,-2 0 0,1 3 0,0-5 0,-1 2 1,1 1-1,-1 1 0,0-3 0,0 1 0,0 3 0,-1-3 0,0 5 0,0 4 387,1 2 1,-2-1-1,2 3 0,2 13 0,-2-28-393,0 4-108,1 3-3,1 25 474,-2-12-289,-2-5-136,1 0-114,1 7 52,0-14 54,0 3 0,-2 0 0,-4 17 0,-2 9 64,6-34-119,1 0-1,1 1 0,-2-2 1,2 3-1,0-5 1,2 12-1,-2-1 51,0-3-7,0 0-4,0-6 0,0 2-1,1 2 1,1 7-1,1 2-47,1 0 0,-3-15 0,3 14 0,-4-12 3,0-1 8,0 1 0,1 0 0,-1-3 1,0 3-1,-1-4 0,1 3 0,0 1 0,0-3 0,-3 3 0,2 1 1,-1 6 1,0-9 40,1 2 59,0 1-92,5 18 414,-4-18-413,0 2 32,0-2 1,1 5-45,-2-9-7,1 3-3,2 15 1,6 5 128,-6-14-128,-1-1 0,-1-2 0,-1 5-6,2 11 130,5 3 4,-5-10-191,-2 1 198,-2 6-69,0-10-7,-2 20 0,3-22 24,-2 0-1,3 2 1,-2 8-1,3-13-46,0-6-26,-1 1-1,1-3 0,0 1 0,0 1 0,1-1 0,-1 2 1,0-1-1,2 0 0,-2 2 0,6 17 55,-4-11-63,-2-6 36,2-2-1,-2 4 0,0-5 1,0 5-1,0-3 1,0 10-1,0-12-38,0 2 9,-2 10-85,-9 25 127,10-32 15,-1 0-2,2-3-60,0 9-2,0-10 15,0 4-1,0-4 1,0 1-1,0 1 1,2 5-1,0-2 7,0 1 0,-2-4 0,1 3 0,0 8 0,-3-6-21,0-2 0,0 0 0,0 2 15,-1-1-1,1 0 1,0 10-1,-1-2 3,0 53 36,-2-20-7,-3 22 36,7-43-91,-1-15-46,1-8 7,-8 17 32,3-6 83,-5 17 82,4-13-36,6-16-171,2 6 43,1 3 14,4 7 13,-6-17 30,0 3-31,1 2-22,-1 6-43,-1 1 55,0 3-1,1-8 4,0 1-1,1-1 1,-1-3-1,6 24 1,0-9 53,2 38 0,-8-45-189,1 1 121,-1 0-63,0 4 53,4 36-1,-4-49 33,0-6 31,0 13-24,1-13-6,1-1 273,-2 12-420,-4 15-25,4-24 215,0-3-2,1 6-53,-1-4-53,0 6-64,3 0 159,3-5-31,2-2-11,2-4 0,-7 2-158,3-2 0,0-2 0,-2 1 0,-1 1 1,3-1-1,-1-1 0,-2 0 0,1 2 0,0-1 0,-2-3 0,1 2 0,1 1 0,-2-4 0,1 4 0,-1-1 0,1 0 0,2-7 1,-5-15-6857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17:05:57.4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63 191 1663,'0'0'5823,"0"2"-5726,-1 3 109,0 0 0,0 0-1,0 0 1,1 0-1,0 0 1,0 0 0,0-1-1,0 2 1,2 4-1,-1-3-141,-2-3-23,1-1-1,-1 0 0,0 1 0,1-1 1,-2 0-1,1 1 0,-3 4 1,-2 9 1140,4-11-844,2-5-301,0-1 0,-1 0 0,1 1 0,0-1 0,0 1 0,0-1 0,0 1 0,0-1 0,0 0 0,0 1 0,0-1 0,0 0 0,0 0 0,1 1 0,-1-1 0,0 0 0,0 1 0,0-1 0,0 1 0,0-1 0,0 0 0,0 1 0,0-1 0,1 0 1,-1 0-1,0 0 0,0 0 0,1 0 0,-1 1 0,0-1 0,1 0 0,-1 0 0,1 1 0,-1-1 0,0 0 0,2-1-8,1-3-3,-2 3-5,0-1-1,-1 0 1,0 0-1,0 1 1,1 0-1,-1-1 1,0 0 0,1 0-1,-1 0 1,0 2-1,0-2 1,-1 0 0,1-2-1,0-10 100,7-26-68,-4 24-33,-1 1 0,0-23-1,-1 26-17,0-2 0,1 1 0,0 0 0,4-17 0,-3 21 0,-1 1-10,0 5-33,-2-3 43,1 3 43,-1-6-39,0 7 6,7-11-78,-4 4 68,0 1 0,1-1 0,0 4 11,-3 4 106,-2 5-77,0-1-1,1 1 1,0 0-1,0 0 0,0-1 1,2 7-1,-2-9 29,0 32 306,0-28-329,0 1 0,0-1 0,0 1 0,2 10 0,0 8 114,0 23-125,0-35 46,-2 1 1,1 0-1,-2 0 1,1-1-1,-1 1 0,-6 24 1,7-30 74,0-3 2,-1 18 88,-4 26-261,4-39 16,1-1 0,-5 12 47,3-9 45,2-11-90,0 4 49,-7 8 13,5-6-64,2-5 0,-3 24 0,3-15 0,0 0 0,0 15-1,2 3 13,-2-16 33,0-3-5,0-1 0,0 0 0,1 0 0,3 13 0,-4-14-50,1-1-1,0 1 1,-1 1 0,0-2-1,-2 8 1,2-6 8,-2 16 2,-3 12 64,-3 2 191,2-26-362,5-11 116,0 0 0,1 0 0,0-1-1,-1 1 1,0-1 0,1 2 0,-1-1 0,1 0-1,0 0 1,0 1 0,-1-1 0,1 0-1,0-1 1,0 1 0,0 0 0,0 1 0,0-1-1,0 1 1,0-1 0,0 0 0,0 0-1,1-1 1,-1 1 0,0 1 0,0-1 0,0 0-1,1 0 1,0 1 0,0-2-7,-1 0 1,0 1 0,0-1-1,0 0 1,0 0-1,0 1 1,0-1-1,0 0 1,0 0-1,0 1 1,0-1 0,0 0-1,0 0 1,0 0-1,0 0 1,0 0-1,0 1 1,0-1-1,0 0 1,0 1 0,0-1-1,0 0 1,0 0-1,-1 1 1,1-1-1,0 0 1,-4 10 51,-3 7-44,-3 4-10,8-14-12,0-1 0,-3 12 0,2-7 28,0-5 34,0 1 0,1 0-1,0 0 1,1-1 0,-3 14 0,1 35-168,2-22 125,-10 38 321,9-49-405,0-15 67,2 1 0,-1 0 1,0-1-1,1 1 0,2 10 0,-3-15 10,5 11 0,4 9-128,-1-8 58,-2 0 91,-3-12 15,-1-1-22,-1-1 0,1 1-1,-1 0 1,0-1 0,0-1 0,0 2-1,0 0 1,0-1 0,0 1 0,0 0-1,0 1 1,0 0-16,-4 11-69,2-6 56,-1 0 15,0 0 0,-2 25 64,-1 7-128,6-40 71,0 2 0,-1-1 0,1 1 0,0-1-1,-1 0 1,1 0 0,0 0 0,0 0 0,0 1 0,0 0-1,0-1 1,0 1 0,2 15 110,-2-1-107,0-13-23,0 0-16,3 15-2,-2-5 14,0-1 30,1 1 18,-1-8-14,0-1-1,0 1 1,-1-2 0,0 2-1,1-1 1,-2 0 0,1 1 0,-2 6-1,1-7-14,1-2 8,-1 1-1,1-2 0,-1 2 0,1 0 1,0-1-1,0 0 0,0 0 1,0 1-1,0-1 0,1 1 1,0 1-1,2 18 5,-3-5-110,1-1 0,-1-14 119,0 0 0,0 1 0,1 0 0,0-1-1,0-1 1,0 2 0,-1 0 0,3 2 0,1 2 51,0 2-61,1 3-282,10 24 461,-13-29-128,0 1-10,-2 1-58,1-1-55,1 0 44,1-3 5,-2-1-44,1 2 1,0 2 42,-1-4 17,0-1 0,0 2 0,-1-2 0,0 1 0,0-1 0,1 2 0,-2 2 0,1 15 10,0 1 60,5 28 0,4 54-281,-8-97 227,-1-3-12,1 1-1,-1-1 1,-1 0-1,1 1 1,-1-1-1,0 0 1,0 0-1,0 0 1,-5 10-1,4-7 7,-1-1 0,2-1 0,-3 15 0,3-20-8,1 1-1,0 0 0,-1 0 1,1 0-1,0-1 1,0 1-1,1 0 1,-1 2-1,1-2-1,-1 1 0,0 0 0,0-1 0,0 0 1,0 2-1,-1-2 0,0 1 0,1-1 0,-2 4 0,1-4-7,1 11-51,1-10 44,1 17 59,-2-12-41,0-1-10,-1 2 0,0-1 0,1-1 0,3 25 0,-2 2-64,0-25 64,0-7 0,-1 2 0,0-1 0,1 0 0,-1 0 0,0 0 0,-1 4 0,1 66 192,-1-50-212,0-20 15,1 1 0,-1 0 0,1-1 1,0 0-1,1 1 0,-1-1 0,1 1 0,1 5 0,3 8 5,-3 0 0,1-5 0,-3-3 0,0 3 0,0 6 0,1-3 0,1 2-103,-1 23 142,0-32-39,0 4 2,1-10-6,0 3 60,-1 24-46,-1-26-74,0 1 72,-1 0 0,1 0 0,0 0 0,0 1 0,0-3 0,1 9 1,0-9-1,-1 1-1,1-1 1,-1-1 0,0 2 0,0-1 0,0 0 0,0 1 0,-1 0 0,0 4-15,1-3 0,0 2 0,0-1-1,0 0 1,1 0 0,2 8 0,-1 5-7,4 60-103,-6-70 182,1-1 0,-1 15 0,0 1-245,4 1 370,-3-16-190,0 0 0,1 1 0,-1 0-14,0 12-70,-1-17 63,0-3-9,0-1 29,0 0 1,0 0 0,0 0 0,0 0 0,0 0 0,0 0 0,0 0 0,0 0-1,0 0 1,0 0 0,0 0 0,0 0 0,0 0 0,0 0 0,0 0 0,0 0-1,0 0 1,0 0 0,0 0 0,0 0 0,0 0 0,0 0 0,0 0 0,0 0 0,0 0-1,0 0 1,0 0 0,0 0 0,0 0 0,0 0 0,0 0 0,0 0 0,0 0-1,0 0 1,0 0 0,0 0 0,0 0 0,0 0 0,1 0 0,-1 0 0,0 0-1,0 0 1,0 0 0,0 0 0,0 0 0,5 27 3,0-2-3,-4-17 0,3 16-10,-4-22-33,-1 0 48,1 0 0,0-1 0,0 0 0,-1 1 0,1 0 0,0-2 0,1 2 0,-1 0 0,0-1 0,1 4 0,-1-3 4,0-1 44,1 1 1,0 5-44,3 42 70,-2-29-92,1 5-120,-2 12 153,-1-20 1,3 26-1,0-28-36,-1-1-16,0-1 0,0 25 0,-1-31 149,-2 19-177,2 17 236,-2-37-176,1 14-55,-2-8 42,2-9 12,0 1 1,-1-2-1,1 1 0,0 1 0,0-2 0,0 2 0,0-1 0,1 0 0,0 5 0,1-3 0,-1 22 0,-1-19 0,0 0 0,-2-1 0,2 1 0,-2 26 64,-3 42-68,-1-1 62,-2-11 16,8-52-128,-3 3 44,1-8 10,0 3 0,0 2 0,0 0 0,1 14 0,2-24 0,-2 19 0,1-18 14,0-1-1,0 1 0,0-1 0,-1 0 1,1 0-1,-1 1 0,-1 2 1,-4 13 22,5-11-51,1 1 15,-3 24 54,3-30-46,0 5-6,2 9-2,-1-11-2,0 16-113,-1 0 40,-1-11 126,0 1 1,1-2-1,2 17 1,-1-17-80,-1 0-1,-1 16 1,1-16 28,0 0-1,0-1 1,0 1-1,1 0 1,0 0-1,3 10 1,2 22-118,-2-25 118,-4-9 0,0 19 47,2-9-30,0-1-27,-2-13 30,1 4 17,0 1 0,-1 10 0,0-1-83,-5 24 99,3-15-53,-1-6-3,2 1 0,5 41 0,-2-26-52,-2-35 54,2 126 13,-2-118-17,0-5-5,-3 9 78,1-5-78,-5 18-44,7-24 60,-1 1-1,1-1 1,-1 0 0,1 0-1,0 1 1,0-1-1,0 0 1,1 1 0,-1-1-1,1 4 1,1 5-14,-1 3-159,-1-8 192,0 2 1,0-1 0,-1 0-1,-1 9 1,-2 31-61,1 4 70,1-38-16,2 1 0,1 19-1,0-5-78,-1-11 77,1 1 0,4 22 1,4 16-27,-5-31 19,1 32-74,-3-42 109,2 4-26,-2-10-19,2 4 0,-2-8-2,-1-1 1,0 1 0,0 0 0,0 0-1,-1 0 1,1-1 0,-1 7 0,0 13-53,0 11 70,2 1 0,1-1 0,11 54 0,-6-57-80,-7-28 52,0 3 42,2 1 0,4 12 0,6 6-54,1-6-19,-10-15 32,1 4 19,-5-9-3,0 2-1,15 19 1,-1-4 145,-12-16-176,11 15-226,-10-14 280,-1 1 0,1 0 1,-1 2-1,1-2 0,-2 0 1,3 5-1,5 11 94,-8-16-164,7 17-44,28 72 52,-21-57 36,-9-20-17,16 43-152,-20-55 179,4 11 60,-6-12-43,0-1-8,0 1-1,1 0 1,0-1 0,-1 1-1,1-1 1,0 0-1,-1 1 1,1-1-1,2 3 1,0 0-53,8 12-101,-2-6 254,12 14-52,-20-24-69,-1 0 1,0 1-1,0-1 0,1 0 0,-1 0 0,1 0 0,-1 1 1,0-1-1,1 1 0,-1-1 0,0 1 0,1-1 0,-1 1 1,0-1-1,0 1 0,0-1 0,0 1 0,0-1 0,0 1 1,0 0-1,0-1 0,0 0 0,2 3-4,10 11-58,-2-5 100,-4-3-38,2 11 18,-7-16-12,0-1 0,0 1 1,0 1-1,-1-1 0,1 0 0,0 1 0,0-1 1,0 0-1,0-1 0,0 1 0,1-1 1,-2 1-1,1 0 0,1 0 0,1 1 1,-1 1-128,-2-3 133,0 1 1,0-1-1,0 0 0,0 0 0,0 0 0,0 1 0,0-1 0,0 0 0,0 0 1,0 0-1,0 1 0,0-1 0,1 0 0,-1 0 0,0 0 0,0 0 1,0 0-1,0 0 0,0 0 0,0 0 0,1 0 0,-1 0 0,0 0 1,0 1-1,0-1 0,1 0 0,-1 0 0,0 0 0,0 0 0,0 0 1,7 4-139,0 1 0,-1-1 0,1 2-1,7 7 1,-11-9-132,-1-1 0,1 0-1,0 1 1,-2-1-1,2 1 1,-1-1-1,0 1 1,-1 0-1,1 1 1,1 5-1,0 1-5305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17:05:57.4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63 0 255,'0'0'2583,"4"8"-1606,4 10-567,0 1 0,-1-1-1,0 0 1,5 33-1,-1 15 2397,-10-57-2541,0 1 0,-1-1 0,-1-1-1,0 1 1,-2 14 0,-5 9 802,-22 60-1,26-77-1018,0-1 0,1 0 0,1 1-1,0 0 1,0 29 0,2-32-25,-6 40 105,1 12 64,2-36-101,-1-9-33,-8 36 187,1 0 406,11-49-608,0-1-1,1 0 1,2 6 0,-1 4 33,0 1 1,-2 0 0,1 1 0,-3 20 0,1-30-53,-1 14 22,0-1 0,2 2 0,2 29 0,0-27 186,-2 27 0,0-32-179,0-17-34,-2 11 42,0 0-24,-4 31 38,1-16 68,3-12-51,-2 3-5,1 2 0,2-2 0,0 1 0,0 1 0,6 38 0,-2 21 28,-1-24-170,0-31 187,-1-1-121,-2-21 4,3 11 205,3 3-210,1 7-83,-2-18 58,-1 0 30,-3-5-10,2 4 102,0 7-170,0-5 10,2-1 42,-3-6 13,-1 1 0,1 0-1,-1 0 1,0 0 0,0-1-1,0 1 1,1 0 0,-1 0 0,0-1-1,0 1 1,0-1 0,0 1-1,1 0 1,-1 0 0,-1-1 0,1 3-1,0 0 24,3 7-12,-4 3-16,2-5 2,-1 1-12,0 1 0,1-2 0,-3 18 0,-1 0 7,0 42-1,2-26 9,0-14 50,-4 58 240,3-77-306,-3 41-60,6-19 142,-1-30-72,0 10 4,1-1 0,1 0 0,1 15 0,-1-11-12,2 11-29,-3-5 126,-1 10 11,-1 19-96,0-14 0,1-18 2,4 28 0,-2-9-70,0-22 66,-1-8-27,-1 1 1,0 1-1,0 8 0,0 14 29,1-25 88,-1-5-77,1 1 0,-1-1 0,1 0 0,-1 1 0,0-1 0,0 1-1,0 0 1,1-1 0,-1 1 0,0 0 0,0-1 0,1 1 0,-1-1 0,0 1 0,0-1 0,0 1 0,0 0-1,0 0 1,0-1 0,0 1 0,7 59-127,-8-44 238,2 40-245,-1 42 104,1-48 104,2-1-1,10 53 0,-12-96-33,2 38-88,-1-1 0,-5 65 0,3-98 36,2 115 126,3-15-34,-2 298-95,-4-375 136,1-17-132,-3 29-88,2 21 138,1-44-100,-3 50 65,0-45 26,2 2 1,2 26-1,2 29-52,-7-58 22,4-8 42,0 3-91,-4-3 218,4-15-179,0 0 0,-1 2 1,1-3-1,0 2 1,0 0-1,1-1 1,-1 1-1,1 4 1,0-4-3,0 1 1,0 0-1,-1-2 1,0 8-1,0 68 1,6 83-24,-2-71 14,-4-82 20,-1 2-24,2 11 28,0-15 26,2 19 48,-2-20-88,-2 21 0,0-25 0,3 20 0,-1-13 0,1-2 0,-1 1 0,1 7 0,-1 1 0,-1 0 0,1 6 59,4 32 0,-2-5 19,0-32-184,-3 8 286,4 42-302,0-34 254,0-8-132,-4-23 0,3 20 0,1-6 0,1 7 11,-4-15 42,1 17-62,1-1 9,13 54 107,-2-11-37,-11-46-63,-1-4 15,1 0 1,1-1-1,0 1 1,0-1-1,10 20 1,14 24 27,-23-50 23,3 9-2,-7-17-72,4 13-14,-2-8 15,-2-4 11,1 2-1,-1-3 1,0 3 0,0-2 0,1 7-1,-1-5 21,0 1-12,0 0 1,0 0-1,-1 1 1,0 10-1,1 1 45,1 1 0,8 36 0,-3-26-104,-5-15-7,3 12 41,0 0 0,2 0 0,0 0 0,20 40 0,-27-64 49,4 10-36,0-8-5,9 20 63,-4-5-11,-8-17-97,3 3 32,-1 0 11,0 2 15,-1-5 84,1 9-76,-3-6-17,1 0-10,-1-2 47,3 3-43,0 1-43,0 0 32,-4 0 26,0-5 122,1-1-83,0 6-58,3 16-6,-4-16 10,0 1 11,0-7 85,1 0-117,-1 4 63,1-3 22,0-1-10,0 4-54,0-3-32,0-1 64,0 5-22,4 0-20,-1-2-22,-2-2 53,-1-2-20,0 0 0,0-1 0,0 1 0,0 0 0,0 0 1,0 0-1,0 0 0,0 0 0,1 0 0,-1 0 0,0 0 0,0 0 0,0 0 0,0 0 1,1 0-1,-1 0 0,0 0 0,0-1 0,0 1 0,0 0 0,1 1 0,-1-1 1,0 0-1,0 0 0,0 0 0,0 0 0,1 0 0,-1 0 0,0 0 0,0 0 0,0 0 1,0 0-1,0 0 0,0 0 0,0 0 0,0 0 0,0 1 0,0-1 0,0 0 0,0 0 1,0 0-1,0 0 0,0 0 0,1 1 0,-1-1 0,0 0 0,0 0 0,0 0 1,0 0-1,0 0 0,0 1 0,0-1 0,0 0 0,0 0 0,6-12 77,-6 11-78,0-1 1,0 2 0,0-2 0,0 1 0,0-1-1,0 2 1,0-2 0,0 1 0,0 0 0,0 0-1,-1 0 1,1-1 0,-1 2 0,1-2 0,-2 0-1,-11-17-1,5 8 0,-12-22-1324,-2-9-5302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17:05:57.424"/>
    </inkml:context>
    <inkml:brush xml:id="br0">
      <inkml:brushProperty name="width" value="0.02646" units="cm"/>
      <inkml:brushProperty name="height" value="0.02646" units="cm"/>
    </inkml:brush>
  </inkml:definitions>
  <inkml:trace contextRef="#ctx0" brushRef="#br0">1 0 1023,'6'30'263,"0"0"0,1 31-1,-4-27 103,11 45 0,-6-51-235,2-1 0,1 2 1,2-3-1,15 28 0,-13-26 149,-6-13-87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2:55.26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 0 127,'0'0'0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2:55.26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71 2813 2815,'0'0'2642,"-10"7"-220,5-5-2599,-13 5 3049,18-7-2706,-1 0 1,-1 0 0,2 0-1,-3 0 1,3 0 0,-2 0-1,2 0 1,-1 0 0,1 0-1,0 0 1,0-1 0,-3 1 0,3 0-1,-1 0 1,1 0 0,-2 0-1,2-2 1,-3 2 0,1-1-1,2 1 94,-1-22 1067,-7 5-634,5 2-424,-1 2-1,4 3 1,-1-6-1,1 3 1,0-1-1,1 1 1,5-17-1,9-52 816,-13 71-1009,2 3-20,-4-3-45,1 1 1,4 3 42,-2-5 1,12-27 276,-14 37-266,3 1 0,-1-10-12,-3 5 152,4-1-150,-7 0-33,-5-23 363,8 29-331,0-2 1,-1-3-33,1 3 32,0 2 1,0-5-44,0-4 1,0 8 42,0 1 1,1-3-33,3 1 31,-4-12-2,0 12-35,1-13-15,2 15 0,0-2 0,-2 3-2,-1 0-1,0 0 1,0 0-1,0 0 1,2-2 0,-2 2-1,3-1 1,-3-2-1,1 3 1,-1 0-1,0-2 1,0 2-1,0-1 1,0 1 0,0 0-1,0 0 1,1-4-1,-1 3 1,0 1-1,-1-1 1,1 1-1,0 0 1,0 0-1,0-5 1,0 5 0,0-1-1,0 1 1,0 0-1,-4-2 1,4-3 66,0 5-20,11-13 35,-7 0-127,-2 7 76,8-10-33,-8 9-46,2-6 117,-2 1-66,2 10-3,-2 2 1,-2-1-1,1 1 0,-1-3 0,0 1 0,2 1 0,-2-3 1,1 3-1,-1-1 0,0 1 0,0-2 0,0 1 1,0 0-1,0 2 0,0-6 0,0-4-16,0 8 20,3-15 62,-3 1-20,2 0 0,6-24-1,-7 29-52,-1-5-30,3 10 73,-3 5-31,0 1-1,4-3 0,-4 2 0,0 1 1,2-1-1,-2-1 0,1 0 1,-1 2-1,0-2 0,0 1 1,0 0-1,1-1 0,-2-14-30,0-11 200,2 12-162,-1 15-7,2-1-3,1-26 1,0 20 0,1-3 0,0 1 0,2-21 75,-3 30-22,1-20 192,-3 0-311,2 8 108,1-5-30,0 14-8,-3-1 2,1 1 47,-2 3 0,-2-8-42,0 3-22,2-2-31,-3 6 40,3-6 1,0 3-1,0 2 1,0-3-1,0 4 1,4-11-1,-3-6 2,5-2 0,-6 20 3,0-4-7,-6-10 58,5 13-53,1-4 0,0 4 0,0-2 0,0 0 0,0 2 0,0-3 0,0 2 0,0 2 0,0-1 0,3-7 0,-3 3-1,3-3 0,-6 3 0,0-20 0,4 17-7,-1 6 20,0-3 1,0 4 0,0-6-1,0 6 1,-1-5 0,-3-7 28,4 12-41,0-1 0,0 2 0,0-4 0,0 3 0,0-1 0,0-2-1,0 3 1,0 0 0,0-2 0,3 2 0,-2-2 0,0-4-1,1-4 0,-6 3 0,1-3 0,2 1 0,2 2 0,-2-2 0,0-4 0,-1 13 0,-1-1 0,2-13 0,2-13 141,-1 18-130,-1 0-11,1 1 0,0-3 0,0 0 0,0 4 0,0-1 0,0-1 0,-3-9 11,3 15 42,0 3 0,-1-11-75,-2 7-14,-2-16 17,4 9 19,1-3 0,0 15 0,0 0 0,0-1 0,0 1 0,0 0 0,1-1 0,-1-2 0,0 3 0,0-1 0,0 1 0,0 0 0,0-2 0,0 2 0,0-1 0,0-2 0,0 3 0,0 0 0,0-1 0,-1 1 0,-1-21 64,-1 2-64,0 7 0,0 9 0,3 1 0,0 2 0,0 0 0,0 0 0,-3-1 0,3 1 0,0 0 0,-1 0 0,1-1 0,-1 1 0,1 0 0,0-3 0,0 3 0,-1 0 0,1 0 0,0 0 0,-2-1 0,2-1 0,0 2 0,0-4 0,-4-4-10,8 3 2,-8-24 15,4 25-4,0 2 0,0-4-1,0 0 1,4-5 0,-2 8-4,-1 1 1,-1-3-1,0-1 1,0 4 0,0-14-1,-1 16 1,2-17 0,1-37-64,-2 42 75,0-27 42,-1 29-53,5-1 0,-1 9 0,7-24 0,-6 19 0,0-1 0,-1-4 0,-3 4 0,0-9 0,0 15 0,11-18 0,-10 8 0,0 3 0,1-2 0,1 0 0,-3 0 0,1 3 0,4 0 0,0-3 0,-3 2 0,-1-1 0,-1 0 0,0 4 0,0 2 0,0 0 0,0-1 0,0 3 0,-1-1 0,-1-8 0,2 8 0,-2 2 0,2 1 0,0-2 0,0 1 0,0-3 0,-2 4 0,4 0 0,-2-7 0,5-45 0,-2 31 0,-3 3 0,3-1 0,-3-14 0,0 13 0,3 16 0,-1-24 0,-1 20 0,4-4 0,-5 2 0,1-1 0,2 1 0,-1-1 0,-2 4 0,4-6-11,1 1 9,2-22 15,-6 21-13,1 5 0,-2-5 0,6 4 0,-1-1 0,-5 10 0,1 0 0,-1-1 0,2 1 0,-2-3 0,0 2 0,0 0 0,1 1 0,-1-4 0,0 4 0,0-2 0,0 1 0,0-2 0,0 3 0,0-1 0,0 0 0,0-3 0,15-23 0,-6 12 0,-6 4 0,-2 2 0,1-5 58,-2 12-33,9-21 20,-5 13-45,0-3 0,2-13 0,-5 18 0,0-4 0,-2 5 0,0-5 0,2 4 0,1-3 0,2 3 0,-1-4 0,-3 4 0,3-4 0,-3 5 11,0-2 42,0 7-10,0 0-161,5-5 129,-2-1 0,-3 8 170,2-2-128,2-2-42,7 0-11,-11 2 0,0 2 0,3 0 0,-1 0 0,-1-2 0,0 2 0,1 0 0,-2 0 0,3 0 0,-3-1 0,1 1 0,2 0 0,-2 0 0,0 0 0,-1 0 0,3 0 0,-3 0 0,0 1 0,3-1 0,1 0 0,1 2 0,-2 0-103,3-2 0,-3 4 0,3-4 0,-1 3-1,-1-2 1,0 1 0,-2-1 0,4 2 0,-1-1 0,-2 4-1,-1-5 1,3 3 0,-3-2 0,2 3 0,1-1 0,-3-1-1,-1-2 1,3 9 0,4 2-7449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2:55.27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 1 2431,'0'0'8348,"-9"9"-7376,6 1-387,3-8-516,-1 0 0,-2 3 0,2-5 0,1 4 0,0-2 0,0 0-1,0 3 1,0 0 59,-3 11 394,0-9-396,3-6 2,0 9 312,0-5-46,0-3 0,0 3-1,0-1 1,0 4 0,4 28-224,-8 7 22,-1-23-75,5 9 257,0-25-366,0 17 69,0-14-24,1 1 1,-1 2-44,4 8-5,-1-8 18,11 32-11,-11-36-11,1 10 63,-2-13-45,1-2 49,0 9-156,0-5 35,9 18 53,-12-23 53,1 10 65,-1-4-118,0-2-54,0 2-10,0-5 26,0 10 218,-1 10 22,1-18-138,1 6 0,-1-3 7,0-10-94,0 31 285,0-18-266,-1-1-55,1 2 44,-4 0 15,3-3 11,1 3 42,0-10-35,0 1 0,0 2 0,0-3 0,0 0 0,0 2 0,0 0 0,0 0 0,0 5 0,6 12 76,-2 5-94,9 38 54,-12-44 20,0 0-30,-1-3 0,-1 27 0,1-3 40,0-9-34,0-6-60,0-15 74,0-2 4,-6 20 219,5-8-42,-3-10-181,2 3 0,1-7 0,1-3-10,-4 7-58,4 2-55,0-4 55,0 0 47,2 5-33,-2-3-10,-2 8 0,6 5-10,-4-19-33,3 7 43,-3-9 43,-2 7-30,4-2-18,2 14-57,-4-14 73,1 14 32,4 2 0,-4 29 0,-1-9 9,7 95-105,-7-119 106,-5 26-106,5-44 96,-1 11-33,1-4 1,0 10 106,0-5-127,6-4-22,-5 2 64,1-2-22,-2 4-10,0-5 0,0 0 0,-3 1 0,-2 1-10,4 5-54,2-2 158,-1 6 28,-1 9-112,0 28-83,3 47 69,-2-89 64,0-1 1,6 19-1,-3-19-105,6 27 26,-9-21 72,0-11-10,0-3 0,-2 2 0,4-1-1,-2 1 1,0 8 0,2-6-86,-1 0 47,1 17 183,4-4-325,4 20 290,-8-17-214,-2-15 90,4 19-71,-4 7 83,-3-15-27,3 7-66,0-27 51,0 15 39,-1 0-19,1-9-28,-2 5-22,2-4 64,-3 1-22,-5 18 108,7-16-118,1-3-43,2 2 22,-2-2-33,0-4 1,3 3 53,-2-5 43,1 8-33,-1 1-10,-1-4 0,3 9 59,0 13 10,0-18-69,-3-2-10,0-8-33,0 9 32,3 1 11,1-3 0,-4-2 11,0-1 32,0 3-33,0 2-10,0-2-10,0-5-22,0 0 64,8 38-64,-6-36 64,-1 3-22,-1 0-20,1-3-30,-1-4 46,0 0 0,0 0 1,0 0-1,0 2 0,0-2 0,0 0 1,0 0-1,0 0 0,0 2 0,0-2 1,0 0-1,0 0 0,0 0 0,0 0 1,1 0-1,-1 0 0,0 1 0,3-1 1,-3 0-1,6 7-17,1-3 11,4-4-16,-7-3-185,4 3 0,-5-1 0,3-2 0,-2-1 0,2 3 0,0-1 0,-2 0 0,2-1-1,-2 0 1,0 1 0,-2-4 0,3 4 0,1 0 0,-6-2 0,12-9 0,-3 1-6174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2:55.27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 4 1791,'0'0'11550,"0"-2"-11494,1 2 1,-1 0 0,0 0-1,0 0 1,2 0-1,-2 0 1,2-1 0,-2 1-1,0 0 1,0 0 0,2 0-1,-2 0 1,1 0-1,-1 0 1,0 0 0,1 0-1,17 8 195,-17-8 394,2 8-197,2 6-249,-4-5-103,-1-2 1,3-3-1,-3 15 0,0-3 28,0-12-61,0-1 1,0 1-1,0 1 0,0-4 1,-3 7-1,2-1-19,-1 0 0,2-2 0,-3 1 0,3 11-1,-2 16 56,-5 34 231,2-55-344,5-5-56,0-2 2,0 1 15,-1-1 53,1-2 34,1 0 0,-1 2 0,0-1 0,5 4 1,-5-3-25,2-4 6,-1 3-1,-1-2 1,2-1-1,-1 2 0,-1-3 1,0 6-1,6-4 1,-3 7 124,7 20 104,-4-2-421,-6-13 166,0 48 1051,0-59-896,0-3-142,0 0 1,-2 3 0,2-3-1,0 0 1,-4 1-1,4-1 1,0 4-1,0-4 1,0 0-1,0 1 1,0 0-1,0-1 1,0 0-1,0 1 1,0-1 0,0 4-1,0-4 1,0 1-1,0 7 3,4-4-12,-2 10 80,2-9-38,-1 15-5,-3-10-18,0-7 2,0-1 1,0-1-1,0 2 1,0 3 0,0-2-1,1-4 1,2 8-1,-2-3 1,-1-2 0,2 0-1,1 1 1,-2 2 0,-1 0 0,0 3-1,1 17 11,0-13-51,-1 16-25,0-16 72,0 3 0,5 0 0,-1 22 0,-2-8 66,-2-18-77,5-2 5,-3-1 0,0 2 0,1-2 0,9 18 0,-11-19-26,4 23 145,-5-24-129,0-1 48,-2 5 11,-1-2-19,3 3 66,2 2-75,-2-6-36,-2-1 0,2-3 5,0-3 1,0 0-1,0-1 0,0 1 0,0 4 1,0-5-1,0 0 0,0 1 0,0 3 1,0-3-1,0 0 0,0 0 0,2 4 1,4 8 38,1 13-31,-6-18-24,0-1-1,0 1 1,1-4 0,6 14 0,-3-6 9,0 1 1,-2 1-1,0-1 0,-2-1 1,1 2-1,-1 21 0,-1-13 3,20 78 87,-9-42-37,-3-21 2,-7-37-55,-1 2-1,1 0 1,-1-1-1,0 0 1,0 1 0,0 1-1,3-2 1,-3 0-1,2 3 1,-2 0-1,0-1-23,0 8 26,-2-2 43,-1-1-33,3 4-10,0-12 0,3 0 0,-3 3 0,0-3 0,2 0 0,-2 1 0,0-1 0,0 0 0,0 2 0,0 0 0,0-2 0,0 0 0,0 2 0,0-2 0,0 0 0,0 1 0,0-1 0,0 0 0,0 4 0,-7 103 75,1-31-86,13 0 122,-1-24-20,-6-40-95,5-1 1,-3 15 0,2-7-50,0-11 42,6 33 75,-1-3 64,-5-34-128,3 5 0,-3-2-10,8 9 15,0-2-53,-10-13 40,10 22 5,3 5 107,-2-7-95,1 7 0,-1-7-1,12 55 1,-23-64-7,1 1-1,4 2 1,-1 1 0,12 17-1,6 18-9,-19-47-4,-2 11 13,2 1-1,-3-4 30,-1-11-8,4 10-20,-5-8-56,2-3-10,-1 4 22,0-1 74,2 3-32,-2-2-7,1-2-4,-9 14 319,4-12-244,-6 15-216,4-2 206,3-17 191,4 2-405,3 2 139,-5-4-33,11 6 44,-10-6 10,3 0 1,-3 3 0,1-3-1,-1 0 1,0 0 0,5 3 0,-5-3-1,2 0 1,1 0 0,2-3-8,6 0-47,-7 2-1382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2:55.27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115 11 767,'0'0'4488,"0"0"-3885,-9-1-22,8 1 571,1 0-562,-9-4 2026,4 7-2167,-1-2-81,4-1 777,2 0-1038,-42 7-143,40-7 173,2 1-83,-10 4-44,3 1-24,7-6 59,-5 10 432,1 0-41,-1 5 0,2-4 0,3 1 0,-2 17 0,2-26-372,0-1 8,0-1 0,0-1-1,-2 1 1,2 4 0,0-3 0,0-2-1,0 1 1,0 1 0,0-2 0,0 2-1,2-1 1,-2 1 0,0 1 0,0-3-1,1 0 1,-1 0 0,1 5 0,-1-4-1,3 3-90,-3-2 114,3-4-72,0-5-27,-1 4-11,-1 3 0,-1 0 0,0 0 0,0 0 0,0-3 0,3 1 1,-3 1-1,0 1 0,0-2 0,0 0 0,0 2 0,0-3 0,2-6 209,-2 4-253,0-4 44,0 2 26,0 6 21,0-1-42,0-2 0,0 0 0,0 2 0,0 0 0,0 1 0,2-3 0,-2 1 0,4 2 0,-3-1 0,-1-1 0,0 0 0,4-1 0,2-4-225,0 6 0,10-13 0,8-11-1342,-12 16-3798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2:55.27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84 15 2047,'0'0'2967,"0"0"-2582,-6 0-26,3 0 97,0 0-263,-16 6 10246,17-6-10619,-33-14-943,19 7-4437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23:02:26.18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 2 383,'0'0'0,"-3"-1"0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2:55.25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197 1 1151,'0'0'1182,"-8"16"3683,5-13-4346,-2 0 0,3 2 0,-15 2 1789,17-6-2204,-1 2-1,-1 2 1,2-4 0,-2-1-1,1 1 1,1 2-1,0-1 1,0-1 0,0 2-1,0-2 1,0 4-1,0-3 1,0-1-1,0 1 1,0 0 0,1 1-1,1 21 294,-10 10-192,2-16-74,6-18-5,-1 3 1,1 0 0,-2 1-1,2 0 1,0-1 0,0-3-1,0 3 1,0-1 0,2 7-1,-1-8 81,-1 6 122,2 3-249,2 10 32,-4-17 80,5 13 104,1 12-221,-6-28 42,-6 16 475,5-11-445,-12 11 202,13-15-253,0-1-5,-1 1-9,-1 3 0,2-3 0,0 2-1,-3-1 1,1-1 0,2 1 0,0 1 0,-2 1 0,1 3-14,-1-1 12,2 4-53,0-5 26,0-3 1,3 7-44,-3-2 1,2-3 11,-2-2 0,0 3-1,0 0 1,0-1 0,0-1 0,-2 0 0,2 2 0,0-3-1,-3 9 1,-4 5 5,-3 30 421,8-45-417,2 19 66,12 40 135,-10-54-232,3 10 29,-5-16-15,0 11 7,0-6 13,0-2 0,-3 4-1,1-2 1,2-3 0,-2 3-1,-1 1 1,1 1 0,-5 10 94,6-16-120,-3 15 58,3-16-128,1 3 129,0-1 1,-1-1-1,1 1 0,0 1 1,0-2-1,0 1 0,0-1 1,0 0-1,1 0 1,-1 5-1,0-5-126,1 2-62,2 3 110,3 6 50,-6-9-30,0-3-1,1 1 1,-1-1-1,0 1 0,0-1 1,0 0-1,0 0 0,0 1 1,0-1-1,0 4 0,0-4 1,0 0-1,0 1 0,0-1 1,0 0-1,0 5 1,-1 0-9,-1-3-43,0 2 43,0 14 68,2-16 133,1 0-147,-1 3-58,1-3-55,3 3 44,-3 4 26,-1-7 32,0 2-37,0-4 0,0 1 1,0-1-1,0 1 1,0 1-1,0 0 1,0-2-1,0 3 0,0-3 1,-1 1-1,1 1 1,-2-2-1,2 4 1,-2-4-1,1 2 26,-12 19 18,10-16-13,-1 1 1,2 0 0,0 1 0,-1-2 0,-2 11 0,3-15-13,1 21 67,-1-18-92,1 2 0,5 18 0,-4-8 0,4 20 0,-1-20 0,-1-10 4,-2-4 2,0 2 0,0-2 0,1-1 0,-1 2 0,0-1 0,-1 1 0,1 0 0,0 0 0,-2 0 0,-1 12 38,-1 22-1,3-24 284,1-9-285,0-3-1,0 3 0,0-1 0,0 2 0,0 3 0,1 0 15,-1-1-45,4 1-11,3 9 64,0 0 172,-5-4-368,-1-5 132,-1-1 3,0 0 30,-6 3-5,5 6-67,1-15 98,0-1 9,-2 9-15,2-1-42,2-1-11,-2 2 0,0-1 0,0 0 0,0 0 11,0 2 42,-3-4 0,1 5-22,-1 3 0,-4 8-1,-5 3 17,10-7-57,-2 1 1,1-2-1,1 2 0,2-3 0,0 26 0,9 58 124,-9-96-124,-3 9 4,2-5 7,1-3-1,-7 14 0,4-9 0,-9 14 53,8-18-42,-3 7 109,7-13-94,0 0 0,0 1 1,0-1-1,0 3 0,0-1 0,-1-2 1,1 0-1,0 0 0,0 4 1,0-4-1,0 2 0,0 0 1,0 2-12,0-2-95,3 17-117,-1-10 197,-2-2 0,1 3 0,-1-3 13,0-3 30,-3 26-83,-2-9 56,4-16 26,1 1 0,-3 1 0,3-2 0,0 0 0,0 2 0,0 7-1,0 10-30,4 9 0,-4-16 46,2-2 0,-2 2 0,-2-4 0,-2 31 0,3-38-57,0 6 0,-2-5 0,2 2 0,1-1 11,1 24 42,8-1 310,-9-30-450,0-1-20,3 9 26,1-3 65,-2 4 29,-2-8 41,0 4-41,0 3-13,-1 31 113,0-7 30,2-4-111,-1-12-5,1 0 0,-5 23 0,4-40-41,-5 32 93,4 56-1,1-78-74,1-6-7,1 22-75,-1-13 404,-1-7-370,-3 35-238,3-37 335,0-2 11,-1 8 136,0-4-184,-2 0-31,3-3-54,0-1-63,-4 2 68,4-3 84,0-1 48,0 7-15,-1 18-194,1-24 102,-1 8 219,1-1-169,-3-4-26,3 1-54,-2 3-41,2-5 111,-4 12 115,4-10-74,0 1-42,0-4-53,5-15 89,-2 9-299,0-7-1,11-8 0,-10 16-72,1-7 0,-2 5 0,1-1-1,3-10 1,-2-10-1822,2 5-5200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E835E35-9ABC-482D-9CF9-6BD6C89CFA5C}" type="datetimeFigureOut">
              <a:rPr lang="en-US" smtClean="0"/>
              <a:pPr/>
              <a:t>25-Sep-23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EC3919E-7930-456E-8331-4DED267A4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6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3919E-7930-456E-8331-4DED267A4F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35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wider distribution of events about the x axis for the ScCO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fracturing experiment is due to: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Intense microcracking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omplexity of the velocity model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3919E-7930-456E-8331-4DED267A4F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98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3919E-7930-456E-8331-4DED267A4F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35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3919E-7930-456E-8331-4DED267A4F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72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3919E-7930-456E-8331-4DED267A4F0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7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3919E-7930-456E-8331-4DED267A4F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67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3919E-7930-456E-8331-4DED267A4F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58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3919E-7930-456E-8331-4DED267A4F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06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Diffusion coefficient of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3919E-7930-456E-8331-4DED267A4F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68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average breakdown pressure with ScCO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about 380 psi (16%) lower than with water. 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3919E-7930-456E-8331-4DED267A4F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25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I have two tests on core samples from the same block of Tennessee sandstone. One was with ScCO2 and the other with water 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In terms of mineralogy, the samples are predominantly quartz rich with porosity of about 6.5%. The cores were saturated after which velocity measurement was taken on them. Afterwards I  jacketed the samples and fixed 16 transducers on them. Only channel 14 is not working.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This is the profile of pressure and cumulative events generated during the water injection. There is a fast build up of pressure due to the incompressible nature of water until the sample failed which was accompanied with a sharp drop of pressure. Then the pressure stabilized at the minimum horizontal stress. More events at post propagation due to crushing of asperities on the fracture surfaces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Here is the profile for the ScCO2 injection. It appears different from that of water. There is a slow built up of pressure due to the compressible nature of ScCO2 until sample failure. Compared to the water injection profile, there is a slow drop in pressure after failure. We see more events at the propagation phase, and I attribute this to the expansion of ScCO2.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3919E-7930-456E-8331-4DED267A4F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97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3919E-7930-456E-8331-4DED267A4F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91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Diffusion coefficient of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3919E-7930-456E-8331-4DED267A4F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31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Carbon Capture and Storage (CCS) is among the suite of technologies which can play an important role in meeting the climate goals.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95% of the estimated 280 MtCO2 to be stored in subsurface formations (IEA, 2022)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safely sequester carbon dioxide in the subsurface CCS operators are required to inject CO2 below the formation breakdown pressure.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precludes the creation of injection – induced fractures which poses the 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 of CO2 leakage into freshwater aquifers and the atmosphere. With the creation of fractures, there is also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associated risk of induced seismicity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which can be hazardous to the environment.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However, higher injection pressure allows to displace more formation brine, thus enhancing the effective storage capacity of the sequestration zone.  </a:t>
            </a: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optimize the injection pressure, mini-frac tests are typically conducted a drilling fluid that is water based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not gas-based 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determine the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formation breakdown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pressure.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However, c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onsidering the significant dissimilarity in fluid properties between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water – based fluid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supercritical CO</a:t>
            </a:r>
            <a:r>
              <a:rPr lang="en-US" sz="12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(ScCO</a:t>
            </a:r>
            <a:r>
              <a:rPr lang="en-US" sz="12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the breakdown pressure, failure mechanism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extent of damage resulting from the injection of these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different 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fluids can vary.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3919E-7930-456E-8331-4DED267A4F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6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3919E-7930-456E-8331-4DED267A4F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96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3919E-7930-456E-8331-4DED267A4F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83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I have two tests on core samples from the same block of Tennessee sandstone. One was with ScCO2 and the other with water 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In terms of mineralogy, the samples are predominantly quartz rich with porosity of about 6.5%. The cores were saturated after which velocity measurement was taken on them. Afterwards I  jacketed the samples and fixed 16 transducers on them. Only channel 14 is not working.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This is the profile of pressure and cumulative events generated during the water injection. There is a fast build up of pressure due to the incompressible nature of water until the sample failed which was accompanied with a sharp drop of pressure. Then the pressure stabilized at the minimum horizontal stress. More events at post propagation due to crushing of asperities on the fracture surfaces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Here is the profile for the ScCO2 injection. It appears different from that of water. There is a slow built up of pressure due to the compressible nature of ScCO2 until sample failure. Compared to the water injection profile, there is a slow drop in pressure after failure. We see more events at the propagation phase, and I attribute this to the expansion of ScCO2.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3919E-7930-456E-8331-4DED267A4F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12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3919E-7930-456E-8331-4DED267A4F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22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3919E-7930-456E-8331-4DED267A4F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79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average breakdown pressure with ScCO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about 380 psi (16%) lower than with water. 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3919E-7930-456E-8331-4DED267A4F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67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785D-24B7-4C67-98BA-12411F846087}" type="datetime1">
              <a:rPr lang="en-US" smtClean="0"/>
              <a:t>25-Sep-23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7D9C-77F5-4D66-B6D5-924E9C28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4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D008-38F6-406A-8B37-F5EF9A5E146B}" type="datetime1">
              <a:rPr lang="en-US" smtClean="0"/>
              <a:t>25-Sep-23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7D9C-77F5-4D66-B6D5-924E9C28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3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0A31-BCD2-412A-B967-F562AF921248}" type="datetime1">
              <a:rPr lang="en-US" smtClean="0"/>
              <a:t>25-Sep-23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7D9C-77F5-4D66-B6D5-924E9C28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3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366C-EACB-478F-B0FD-F62BD096286C}" type="datetime1">
              <a:rPr lang="en-US" smtClean="0"/>
              <a:t>25-Sep-23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7D9C-77F5-4D66-B6D5-924E9C28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0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6DEF-4460-47FA-9CFC-D57787783A13}" type="datetime1">
              <a:rPr lang="en-US" smtClean="0"/>
              <a:t>25-Sep-23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7D9C-77F5-4D66-B6D5-924E9C28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6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D6A1-F3CC-41B6-A344-2F79BD6E4A73}" type="datetime1">
              <a:rPr lang="en-US" smtClean="0"/>
              <a:t>25-Sep-23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7D9C-77F5-4D66-B6D5-924E9C28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17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C842-F0C7-4090-9271-9331337816B4}" type="datetime1">
              <a:rPr lang="en-US" smtClean="0"/>
              <a:t>25-Sep-23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7D9C-77F5-4D66-B6D5-924E9C28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6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6D01-7781-4ADA-819C-2BCE6F10D684}" type="datetime1">
              <a:rPr lang="en-US" smtClean="0"/>
              <a:t>25-Sep-23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7D9C-77F5-4D66-B6D5-924E9C28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1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B49E-8CCD-4679-A27D-7952F4B8229D}" type="datetime1">
              <a:rPr lang="en-US" smtClean="0"/>
              <a:t>25-Sep-23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7D9C-77F5-4D66-B6D5-924E9C28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1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CBFE-7CE9-4E97-80DD-F48FAB147AC1}" type="datetime1">
              <a:rPr lang="en-US" smtClean="0"/>
              <a:t>25-Sep-23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7D9C-77F5-4D66-B6D5-924E9C28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7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F6B2-30F0-44F2-89E8-839F16A99BD9}" type="datetime1">
              <a:rPr lang="en-US" smtClean="0"/>
              <a:t>25-Sep-23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7D9C-77F5-4D66-B6D5-924E9C28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1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E29B3D1-F66D-4F1B-AB70-06EE8847DF9B}" type="datetime1">
              <a:rPr lang="en-US" smtClean="0"/>
              <a:t>25-Sep-23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16C7D9C-77F5-4D66-B6D5-924E9C284E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3" cstate="print"/>
          <a:srcRect l="39824" t="17708" r="40849" b="69792"/>
          <a:stretch>
            <a:fillRect/>
          </a:stretch>
        </p:blipFill>
        <p:spPr bwMode="auto">
          <a:xfrm>
            <a:off x="0" y="6276109"/>
            <a:ext cx="1600200" cy="58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931"/>
            <a:ext cx="3276600" cy="54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8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09" Type="http://schemas.openxmlformats.org/officeDocument/2006/relationships/image" Target="../media/image15.jpeg"/><Relationship Id="rId117" Type="http://schemas.openxmlformats.org/officeDocument/2006/relationships/customXml" Target="../ink/ink14.xml"/><Relationship Id="rId76" Type="http://schemas.openxmlformats.org/officeDocument/2006/relationships/customXml" Target="../ink/ink2.xml"/><Relationship Id="rId84" Type="http://schemas.openxmlformats.org/officeDocument/2006/relationships/customXml" Target="../ink/ink6.xml"/><Relationship Id="rId89" Type="http://schemas.openxmlformats.org/officeDocument/2006/relationships/image" Target="../media/image13.jpeg"/><Relationship Id="rId112" Type="http://schemas.openxmlformats.org/officeDocument/2006/relationships/customXml" Target="../ink/ink10.xml"/><Relationship Id="rId63" Type="http://schemas.openxmlformats.org/officeDocument/2006/relationships/image" Target="../media/image18.png"/><Relationship Id="rId34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75" Type="http://schemas.openxmlformats.org/officeDocument/2006/relationships/image" Target="../media/image23.png"/><Relationship Id="rId83" Type="http://schemas.openxmlformats.org/officeDocument/2006/relationships/image" Target="../media/image27.png"/><Relationship Id="rId88" Type="http://schemas.openxmlformats.org/officeDocument/2006/relationships/image" Target="../media/image12.jpeg"/><Relationship Id="rId107" Type="http://schemas.openxmlformats.org/officeDocument/2006/relationships/image" Target="../media/image20.png"/><Relationship Id="rId111" Type="http://schemas.openxmlformats.org/officeDocument/2006/relationships/customXml" Target="../ink/ink9.xml"/><Relationship Id="rId91" Type="http://schemas.openxmlformats.org/officeDocument/2006/relationships/image" Target="../media/image11.png"/><Relationship Id="rId1" Type="http://schemas.openxmlformats.org/officeDocument/2006/relationships/tags" Target="../tags/tag8.xml"/><Relationship Id="rId79" Type="http://schemas.openxmlformats.org/officeDocument/2006/relationships/image" Target="../media/image25.png"/><Relationship Id="rId87" Type="http://schemas.openxmlformats.org/officeDocument/2006/relationships/image" Target="../media/image29.png"/><Relationship Id="rId110" Type="http://schemas.openxmlformats.org/officeDocument/2006/relationships/image" Target="../media/image16.jpeg"/><Relationship Id="rId115" Type="http://schemas.openxmlformats.org/officeDocument/2006/relationships/image" Target="../media/image17.jpeg"/><Relationship Id="rId45" Type="http://schemas.openxmlformats.org/officeDocument/2006/relationships/image" Target="../media/image270.png"/><Relationship Id="rId5" Type="http://schemas.openxmlformats.org/officeDocument/2006/relationships/customXml" Target="../ink/ink1.xml"/><Relationship Id="rId82" Type="http://schemas.openxmlformats.org/officeDocument/2006/relationships/customXml" Target="../ink/ink5.xml"/><Relationship Id="rId90" Type="http://schemas.openxmlformats.org/officeDocument/2006/relationships/customXml" Target="../ink/ink8.xml"/><Relationship Id="rId57" Type="http://schemas.openxmlformats.org/officeDocument/2006/relationships/image" Target="../media/image15.png"/><Relationship Id="rId61" Type="http://schemas.openxmlformats.org/officeDocument/2006/relationships/image" Target="../media/image17.png"/><Relationship Id="rId114" Type="http://schemas.openxmlformats.org/officeDocument/2006/relationships/customXml" Target="../ink/ink12.xml"/><Relationship Id="rId119" Type="http://schemas.openxmlformats.org/officeDocument/2006/relationships/image" Target="../media/image18.jpeg"/><Relationship Id="rId78" Type="http://schemas.openxmlformats.org/officeDocument/2006/relationships/customXml" Target="../ink/ink3.xml"/><Relationship Id="rId81" Type="http://schemas.openxmlformats.org/officeDocument/2006/relationships/image" Target="../media/image26.png"/><Relationship Id="rId86" Type="http://schemas.openxmlformats.org/officeDocument/2006/relationships/customXml" Target="../ink/ink7.xml"/><Relationship Id="rId4" Type="http://schemas.openxmlformats.org/officeDocument/2006/relationships/image" Target="../media/image11.jpeg"/><Relationship Id="rId77" Type="http://schemas.openxmlformats.org/officeDocument/2006/relationships/image" Target="../media/image24.png"/><Relationship Id="rId113" Type="http://schemas.openxmlformats.org/officeDocument/2006/relationships/customXml" Target="../ink/ink11.xml"/><Relationship Id="rId118" Type="http://schemas.openxmlformats.org/officeDocument/2006/relationships/customXml" Target="../ink/ink15.xml"/><Relationship Id="rId80" Type="http://schemas.openxmlformats.org/officeDocument/2006/relationships/customXml" Target="../ink/ink4.xml"/><Relationship Id="rId85" Type="http://schemas.openxmlformats.org/officeDocument/2006/relationships/image" Target="../media/image28.png"/><Relationship Id="rId3" Type="http://schemas.openxmlformats.org/officeDocument/2006/relationships/notesSlide" Target="../notesSlides/notesSlide11.xml"/><Relationship Id="rId108" Type="http://schemas.openxmlformats.org/officeDocument/2006/relationships/image" Target="../media/image14.jpeg"/><Relationship Id="rId59" Type="http://schemas.openxmlformats.org/officeDocument/2006/relationships/image" Target="../media/image16.png"/><Relationship Id="rId116" Type="http://schemas.openxmlformats.org/officeDocument/2006/relationships/customXml" Target="../ink/ink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8F7B96-3515-4A8E-BCAF-9CD30AF07C5D}"/>
              </a:ext>
            </a:extLst>
          </p:cNvPr>
          <p:cNvSpPr txBox="1"/>
          <p:nvPr/>
        </p:nvSpPr>
        <p:spPr>
          <a:xfrm>
            <a:off x="722684" y="919027"/>
            <a:ext cx="107466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Fracturing Using Supercritical CO</a:t>
            </a:r>
            <a:r>
              <a:rPr lang="en-US" sz="3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and Water – Application to Carbon Sequestration</a:t>
            </a:r>
          </a:p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Blessed Amoah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Integrated Core Characterization Center (IC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University of Oklahoma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CCUS Conference 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October 4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2023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50A3725-9365-1BED-258E-AC9FD851ACE4}"/>
              </a:ext>
            </a:extLst>
          </p:cNvPr>
          <p:cNvSpPr txBox="1">
            <a:spLocks/>
          </p:cNvSpPr>
          <p:nvPr/>
        </p:nvSpPr>
        <p:spPr>
          <a:xfrm>
            <a:off x="11566188" y="6492875"/>
            <a:ext cx="499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6C7D9C-77F5-4D66-B6D5-924E9C284E92}" type="slidenum">
              <a:rPr lang="en-US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</a:t>
            </a:fld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3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408"/>
    </mc:Choice>
    <mc:Fallback xmlns="">
      <p:transition advTm="2040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8DD0AC-19B0-693A-9336-EA57DF19FC2B}"/>
              </a:ext>
            </a:extLst>
          </p:cNvPr>
          <p:cNvSpPr txBox="1"/>
          <p:nvPr/>
        </p:nvSpPr>
        <p:spPr>
          <a:xfrm>
            <a:off x="-72992" y="-55556"/>
            <a:ext cx="5064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Hypocenter location: plan view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813996-EE5A-27FC-3CA6-3D27E28F7110}"/>
              </a:ext>
            </a:extLst>
          </p:cNvPr>
          <p:cNvGrpSpPr/>
          <p:nvPr/>
        </p:nvGrpSpPr>
        <p:grpSpPr>
          <a:xfrm>
            <a:off x="4200073" y="6327300"/>
            <a:ext cx="3937768" cy="299290"/>
            <a:chOff x="68380" y="9525"/>
            <a:chExt cx="2122714" cy="189556"/>
          </a:xfrm>
        </p:grpSpPr>
        <p:sp>
          <p:nvSpPr>
            <p:cNvPr id="64" name="Text Box 2">
              <a:extLst>
                <a:ext uri="{FF2B5EF4-FFF2-40B4-BE49-F238E27FC236}">
                  <a16:creationId xmlns:a16="http://schemas.microsoft.com/office/drawing/2014/main" id="{5D63E330-8D80-ABE9-D260-6FC6E6D516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0" y="9525"/>
              <a:ext cx="2122714" cy="18955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      Located event             Sensor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797CA73-7C30-F2C5-371E-9F8387716F2E}"/>
                </a:ext>
              </a:extLst>
            </p:cNvPr>
            <p:cNvSpPr/>
            <p:nvPr/>
          </p:nvSpPr>
          <p:spPr>
            <a:xfrm>
              <a:off x="161743" y="60612"/>
              <a:ext cx="116205" cy="100965"/>
            </a:xfrm>
            <a:prstGeom prst="ellipse">
              <a:avLst/>
            </a:prstGeom>
            <a:solidFill>
              <a:srgbClr val="4472C4"/>
            </a:soli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6" name="Oval 18">
              <a:extLst>
                <a:ext uri="{FF2B5EF4-FFF2-40B4-BE49-F238E27FC236}">
                  <a16:creationId xmlns:a16="http://schemas.microsoft.com/office/drawing/2014/main" id="{1B1E5548-BF6F-D23C-A759-59B801BF58CC}"/>
                </a:ext>
              </a:extLst>
            </p:cNvPr>
            <p:cNvSpPr/>
            <p:nvPr/>
          </p:nvSpPr>
          <p:spPr>
            <a:xfrm>
              <a:off x="1297623" y="53579"/>
              <a:ext cx="116591" cy="101448"/>
            </a:xfrm>
            <a:prstGeom prst="rect">
              <a:avLst/>
            </a:prstGeom>
            <a:noFill/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BB730D9-4705-E6DA-74B3-7C2CCA217425}"/>
              </a:ext>
            </a:extLst>
          </p:cNvPr>
          <p:cNvGrpSpPr/>
          <p:nvPr/>
        </p:nvGrpSpPr>
        <p:grpSpPr>
          <a:xfrm>
            <a:off x="1149953" y="1748236"/>
            <a:ext cx="4571999" cy="4389120"/>
            <a:chOff x="0" y="0"/>
            <a:chExt cx="2011045" cy="2011045"/>
          </a:xfrm>
        </p:grpSpPr>
        <p:graphicFrame>
          <p:nvGraphicFramePr>
            <p:cNvPr id="41" name="Chart 40">
              <a:extLst>
                <a:ext uri="{FF2B5EF4-FFF2-40B4-BE49-F238E27FC236}">
                  <a16:creationId xmlns:a16="http://schemas.microsoft.com/office/drawing/2014/main" id="{E4AB5253-2334-E7CA-D9D1-4AF99E8D43C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32414555"/>
                </p:ext>
              </p:extLst>
            </p:nvPr>
          </p:nvGraphicFramePr>
          <p:xfrm>
            <a:off x="0" y="0"/>
            <a:ext cx="2011045" cy="20110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CE93A0B-090E-1C5B-7CD6-CD7BD041A128}"/>
                </a:ext>
              </a:extLst>
            </p:cNvPr>
            <p:cNvGrpSpPr/>
            <p:nvPr/>
          </p:nvGrpSpPr>
          <p:grpSpPr>
            <a:xfrm>
              <a:off x="879304" y="937855"/>
              <a:ext cx="186037" cy="180933"/>
              <a:chOff x="-30525" y="-12188"/>
              <a:chExt cx="186612" cy="181324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EAC88AA1-AA7F-8B22-EBEB-A797A9683896}"/>
                  </a:ext>
                </a:extLst>
              </p:cNvPr>
              <p:cNvSpPr/>
              <p:nvPr/>
            </p:nvSpPr>
            <p:spPr>
              <a:xfrm>
                <a:off x="4679" y="25114"/>
                <a:ext cx="116205" cy="106680"/>
              </a:xfrm>
              <a:prstGeom prst="ellips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EC82C64-BE74-2A3A-FD1A-6614056374E7}"/>
                  </a:ext>
                </a:extLst>
              </p:cNvPr>
              <p:cNvSpPr/>
              <p:nvPr/>
            </p:nvSpPr>
            <p:spPr>
              <a:xfrm>
                <a:off x="-30525" y="-12188"/>
                <a:ext cx="186612" cy="181324"/>
              </a:xfrm>
              <a:prstGeom prst="ellips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60325B5-E639-1707-1C35-09C443D10136}"/>
              </a:ext>
            </a:extLst>
          </p:cNvPr>
          <p:cNvGrpSpPr/>
          <p:nvPr/>
        </p:nvGrpSpPr>
        <p:grpSpPr>
          <a:xfrm>
            <a:off x="6315660" y="1748236"/>
            <a:ext cx="4792105" cy="4389120"/>
            <a:chOff x="-96846" y="0"/>
            <a:chExt cx="2108526" cy="2011680"/>
          </a:xfrm>
        </p:grpSpPr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10" name="Chart 9">
                  <a:extLst>
                    <a:ext uri="{FF2B5EF4-FFF2-40B4-BE49-F238E27FC236}">
                      <a16:creationId xmlns:a16="http://schemas.microsoft.com/office/drawing/2014/main" id="{2E694EC1-E1CD-42CF-AC38-C7CE6BB0219D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723051629"/>
                    </p:ext>
                  </p:extLst>
                </p:nvPr>
              </p:nvGraphicFramePr>
              <p:xfrm>
                <a:off x="0" y="0"/>
                <a:ext cx="2011680" cy="201168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</mc:Choice>
          <mc:Fallback>
            <p:graphicFrame>
              <p:nvGraphicFramePr>
                <p:cNvPr id="10" name="Chart 9">
                  <a:extLst>
                    <a:ext uri="{FF2B5EF4-FFF2-40B4-BE49-F238E27FC236}">
                      <a16:creationId xmlns:a16="http://schemas.microsoft.com/office/drawing/2014/main" id="{2E694EC1-E1CD-42CF-AC38-C7CE6BB0219D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723051629"/>
                    </p:ext>
                  </p:extLst>
                </p:nvPr>
              </p:nvGraphicFramePr>
              <p:xfrm>
                <a:off x="0" y="0"/>
                <a:ext cx="2011680" cy="201168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A28466B-BF4F-1B5E-BC91-CFAF52A18488}"/>
                </a:ext>
              </a:extLst>
            </p:cNvPr>
            <p:cNvGrpSpPr/>
            <p:nvPr/>
          </p:nvGrpSpPr>
          <p:grpSpPr>
            <a:xfrm>
              <a:off x="908963" y="938151"/>
              <a:ext cx="186055" cy="180976"/>
              <a:chOff x="-12681" y="9"/>
              <a:chExt cx="186612" cy="181324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5D42E2E-5D80-C81B-31D3-1177CBD37C5D}"/>
                  </a:ext>
                </a:extLst>
              </p:cNvPr>
              <p:cNvSpPr/>
              <p:nvPr/>
            </p:nvSpPr>
            <p:spPr>
              <a:xfrm>
                <a:off x="22134" y="37322"/>
                <a:ext cx="116205" cy="106680"/>
              </a:xfrm>
              <a:prstGeom prst="ellips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9D9E03D-20D2-7538-9E66-4773A82249D3}"/>
                  </a:ext>
                </a:extLst>
              </p:cNvPr>
              <p:cNvSpPr/>
              <p:nvPr/>
            </p:nvSpPr>
            <p:spPr>
              <a:xfrm>
                <a:off x="-12681" y="9"/>
                <a:ext cx="186612" cy="181324"/>
              </a:xfrm>
              <a:prstGeom prst="ellips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3B2EDE4-372F-0DE4-B27E-CAFF57FE55CE}"/>
                </a:ext>
              </a:extLst>
            </p:cNvPr>
            <p:cNvGrpSpPr/>
            <p:nvPr/>
          </p:nvGrpSpPr>
          <p:grpSpPr>
            <a:xfrm>
              <a:off x="-96846" y="921201"/>
              <a:ext cx="345219" cy="169278"/>
              <a:chOff x="-284852" y="826392"/>
              <a:chExt cx="345479" cy="169322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FF5D642C-5F10-62D0-D02E-05C07E8B7E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7077" y="958340"/>
                <a:ext cx="177704" cy="0"/>
              </a:xfrm>
              <a:prstGeom prst="straightConnector1">
                <a:avLst/>
              </a:prstGeom>
              <a:noFill/>
              <a:ln w="76200" cap="flat" cmpd="sng" algn="ctr">
                <a:solidFill>
                  <a:srgbClr val="002060"/>
                </a:solidFill>
                <a:prstDash val="solid"/>
                <a:miter lim="800000"/>
                <a:tailEnd type="triangle"/>
              </a:ln>
              <a:effectLst/>
            </p:spPr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" name="TextBox 101">
                    <a:extLst>
                      <a:ext uri="{FF2B5EF4-FFF2-40B4-BE49-F238E27FC236}">
                        <a16:creationId xmlns:a16="http://schemas.microsoft.com/office/drawing/2014/main" id="{667A7894-4DF7-C1DD-8D49-75BBFD1AE118}"/>
                      </a:ext>
                    </a:extLst>
                  </p:cNvPr>
                  <p:cNvSpPr txBox="1"/>
                  <p:nvPr/>
                </p:nvSpPr>
                <p:spPr>
                  <a:xfrm>
                    <a:off x="-284852" y="826392"/>
                    <a:ext cx="177704" cy="16932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 kern="1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b="1" i="1" kern="1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𝑯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15" name="TextBox 101">
                    <a:extLst>
                      <a:ext uri="{FF2B5EF4-FFF2-40B4-BE49-F238E27FC236}">
                        <a16:creationId xmlns:a16="http://schemas.microsoft.com/office/drawing/2014/main" id="{667A7894-4DF7-C1DD-8D49-75BBFD1AE1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84852" y="826392"/>
                    <a:ext cx="177704" cy="16932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7576" b="-1639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029BDC6D-508C-6810-E580-5BE1C74671F8}"/>
              </a:ext>
            </a:extLst>
          </p:cNvPr>
          <p:cNvSpPr txBox="1"/>
          <p:nvPr/>
        </p:nvSpPr>
        <p:spPr>
          <a:xfrm>
            <a:off x="2547804" y="1368396"/>
            <a:ext cx="15991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W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ater injection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C7BEA8B-7B3A-F98C-3362-A9A42B91F6B7}"/>
              </a:ext>
            </a:extLst>
          </p:cNvPr>
          <p:cNvSpPr txBox="1"/>
          <p:nvPr/>
        </p:nvSpPr>
        <p:spPr>
          <a:xfrm>
            <a:off x="7972693" y="1478391"/>
            <a:ext cx="1501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cCO</a:t>
            </a:r>
            <a:r>
              <a:rPr lang="en-US" sz="1800" b="1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injection</a:t>
            </a:r>
            <a:r>
              <a:rPr lang="en-US" sz="1800" b="1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10D1B04-3D73-CAA5-9CB0-DA2F4E8407F6}"/>
              </a:ext>
            </a:extLst>
          </p:cNvPr>
          <p:cNvSpPr txBox="1">
            <a:spLocks/>
          </p:cNvSpPr>
          <p:nvPr/>
        </p:nvSpPr>
        <p:spPr>
          <a:xfrm>
            <a:off x="11566188" y="6492875"/>
            <a:ext cx="499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6C7D9C-77F5-4D66-B6D5-924E9C284E92}" type="slidenum">
              <a:rPr lang="en-US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10</a:t>
            </a:fld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2DC9F1E-EE7F-6164-2630-AC73181BD017}"/>
              </a:ext>
            </a:extLst>
          </p:cNvPr>
          <p:cNvCxnSpPr>
            <a:cxnSpLocks/>
          </p:cNvCxnSpPr>
          <p:nvPr/>
        </p:nvCxnSpPr>
        <p:spPr>
          <a:xfrm flipH="1">
            <a:off x="10412363" y="4045941"/>
            <a:ext cx="403568" cy="0"/>
          </a:xfrm>
          <a:prstGeom prst="straightConnector1">
            <a:avLst/>
          </a:prstGeom>
          <a:noFill/>
          <a:ln w="76200" cap="flat" cmpd="sng" algn="ctr">
            <a:solidFill>
              <a:srgbClr val="00206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101">
                <a:extLst>
                  <a:ext uri="{FF2B5EF4-FFF2-40B4-BE49-F238E27FC236}">
                    <a16:creationId xmlns:a16="http://schemas.microsoft.com/office/drawing/2014/main" id="{CEDE9FCD-B46E-74A6-1A2A-365DBDA2FD99}"/>
                  </a:ext>
                </a:extLst>
              </p:cNvPr>
              <p:cNvSpPr txBox="1"/>
              <p:nvPr/>
            </p:nvSpPr>
            <p:spPr>
              <a:xfrm>
                <a:off x="10754738" y="3823072"/>
                <a:ext cx="35302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kern="1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b="1" i="1" kern="12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b="1" i="1" kern="12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𝑯</m:t>
                          </m:r>
                        </m:sub>
                      </m:sSub>
                    </m:oMath>
                  </m:oMathPara>
                </a14:m>
                <a:endParaRPr lang="en-US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101">
                <a:extLst>
                  <a:ext uri="{FF2B5EF4-FFF2-40B4-BE49-F238E27FC236}">
                    <a16:creationId xmlns:a16="http://schemas.microsoft.com/office/drawing/2014/main" id="{CEDE9FCD-B46E-74A6-1A2A-365DBDA2F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4738" y="3823072"/>
                <a:ext cx="353027" cy="369332"/>
              </a:xfrm>
              <a:prstGeom prst="rect">
                <a:avLst/>
              </a:prstGeom>
              <a:blipFill>
                <a:blip r:embed="rId7"/>
                <a:stretch>
                  <a:fillRect r="-22414" b="-16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4DA6D57-2199-BF4B-4126-9871873F6D9A}"/>
              </a:ext>
            </a:extLst>
          </p:cNvPr>
          <p:cNvCxnSpPr>
            <a:cxnSpLocks/>
          </p:cNvCxnSpPr>
          <p:nvPr/>
        </p:nvCxnSpPr>
        <p:spPr>
          <a:xfrm>
            <a:off x="1332600" y="4027153"/>
            <a:ext cx="403569" cy="0"/>
          </a:xfrm>
          <a:prstGeom prst="straightConnector1">
            <a:avLst/>
          </a:prstGeom>
          <a:noFill/>
          <a:ln w="76200" cap="flat" cmpd="sng" algn="ctr">
            <a:solidFill>
              <a:srgbClr val="00206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01">
                <a:extLst>
                  <a:ext uri="{FF2B5EF4-FFF2-40B4-BE49-F238E27FC236}">
                    <a16:creationId xmlns:a16="http://schemas.microsoft.com/office/drawing/2014/main" id="{3DE2E7F2-48D8-4B76-9225-8659713EB062}"/>
                  </a:ext>
                </a:extLst>
              </p:cNvPr>
              <p:cNvSpPr txBox="1"/>
              <p:nvPr/>
            </p:nvSpPr>
            <p:spPr>
              <a:xfrm>
                <a:off x="951580" y="3739341"/>
                <a:ext cx="403569" cy="3693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kern="1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b="1" i="1" kern="12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b="1" i="1" kern="12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𝑯</m:t>
                          </m:r>
                        </m:sub>
                      </m:sSub>
                    </m:oMath>
                  </m:oMathPara>
                </a14:m>
                <a:endParaRPr lang="en-US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01">
                <a:extLst>
                  <a:ext uri="{FF2B5EF4-FFF2-40B4-BE49-F238E27FC236}">
                    <a16:creationId xmlns:a16="http://schemas.microsoft.com/office/drawing/2014/main" id="{3DE2E7F2-48D8-4B76-9225-8659713EB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80" y="3739341"/>
                <a:ext cx="403569" cy="369334"/>
              </a:xfrm>
              <a:prstGeom prst="rect">
                <a:avLst/>
              </a:prstGeom>
              <a:blipFill>
                <a:blip r:embed="rId8"/>
                <a:stretch>
                  <a:fillRect r="-7576" b="-16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7B12CE2-EC78-B94B-18F8-FE8E7D58D165}"/>
              </a:ext>
            </a:extLst>
          </p:cNvPr>
          <p:cNvCxnSpPr>
            <a:cxnSpLocks/>
          </p:cNvCxnSpPr>
          <p:nvPr/>
        </p:nvCxnSpPr>
        <p:spPr>
          <a:xfrm flipH="1">
            <a:off x="5007023" y="4041025"/>
            <a:ext cx="403568" cy="0"/>
          </a:xfrm>
          <a:prstGeom prst="straightConnector1">
            <a:avLst/>
          </a:prstGeom>
          <a:noFill/>
          <a:ln w="76200" cap="flat" cmpd="sng" algn="ctr">
            <a:solidFill>
              <a:srgbClr val="00206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01">
                <a:extLst>
                  <a:ext uri="{FF2B5EF4-FFF2-40B4-BE49-F238E27FC236}">
                    <a16:creationId xmlns:a16="http://schemas.microsoft.com/office/drawing/2014/main" id="{AFFCD889-CC5D-3830-1A82-BAF9840E78E4}"/>
                  </a:ext>
                </a:extLst>
              </p:cNvPr>
              <p:cNvSpPr txBox="1"/>
              <p:nvPr/>
            </p:nvSpPr>
            <p:spPr>
              <a:xfrm>
                <a:off x="5349398" y="3818156"/>
                <a:ext cx="35302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kern="1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b="1" i="1" kern="12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b="1" i="1" kern="12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𝑯</m:t>
                          </m:r>
                        </m:sub>
                      </m:sSub>
                    </m:oMath>
                  </m:oMathPara>
                </a14:m>
                <a:endParaRPr lang="en-US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101">
                <a:extLst>
                  <a:ext uri="{FF2B5EF4-FFF2-40B4-BE49-F238E27FC236}">
                    <a16:creationId xmlns:a16="http://schemas.microsoft.com/office/drawing/2014/main" id="{AFFCD889-CC5D-3830-1A82-BAF9840E7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398" y="3818156"/>
                <a:ext cx="353027" cy="369332"/>
              </a:xfrm>
              <a:prstGeom prst="rect">
                <a:avLst/>
              </a:prstGeom>
              <a:blipFill>
                <a:blip r:embed="rId9"/>
                <a:stretch>
                  <a:fillRect r="-24561" b="-16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6243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9335"/>
    </mc:Choice>
    <mc:Fallback xmlns="">
      <p:transition advTm="29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8DD0AC-19B0-693A-9336-EA57DF19FC2B}"/>
              </a:ext>
            </a:extLst>
          </p:cNvPr>
          <p:cNvSpPr txBox="1"/>
          <p:nvPr/>
        </p:nvSpPr>
        <p:spPr>
          <a:xfrm>
            <a:off x="-72992" y="-55556"/>
            <a:ext cx="3445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Fracture dimensions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48CEA872-CD80-C93D-C8D2-ABC1D6220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88" y="1109386"/>
            <a:ext cx="1612090" cy="3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ater injection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 Box 2">
            <a:extLst>
              <a:ext uri="{FF2B5EF4-FFF2-40B4-BE49-F238E27FC236}">
                <a16:creationId xmlns:a16="http://schemas.microsoft.com/office/drawing/2014/main" id="{2FCD83F9-D9F9-A998-FD77-8AFD0928C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6495" y="1109677"/>
            <a:ext cx="1720892" cy="37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scCO</a:t>
            </a:r>
            <a:r>
              <a:rPr lang="en-US" sz="20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injection</a:t>
            </a:r>
            <a:r>
              <a:rPr lang="en-US" sz="20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7D62896-FFCE-B7C2-5C91-92505AD9DED9}"/>
              </a:ext>
            </a:extLst>
          </p:cNvPr>
          <p:cNvSpPr txBox="1">
            <a:spLocks/>
          </p:cNvSpPr>
          <p:nvPr/>
        </p:nvSpPr>
        <p:spPr>
          <a:xfrm>
            <a:off x="11566188" y="6492875"/>
            <a:ext cx="499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6C7D9C-77F5-4D66-B6D5-924E9C284E92}" type="slidenum">
              <a:rPr lang="en-US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11</a:t>
            </a:fld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2988F9F-8AAC-D43A-1677-FC6E75693BEF}"/>
              </a:ext>
            </a:extLst>
          </p:cNvPr>
          <p:cNvGrpSpPr/>
          <p:nvPr/>
        </p:nvGrpSpPr>
        <p:grpSpPr>
          <a:xfrm>
            <a:off x="8224898" y="1679255"/>
            <a:ext cx="2200230" cy="2194560"/>
            <a:chOff x="8224898" y="1679255"/>
            <a:chExt cx="2200230" cy="21945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424BD99-C59F-19DF-8450-1B3E32DF7DCC}"/>
                </a:ext>
              </a:extLst>
            </p:cNvPr>
            <p:cNvGrpSpPr/>
            <p:nvPr/>
          </p:nvGrpSpPr>
          <p:grpSpPr>
            <a:xfrm>
              <a:off x="8224898" y="1679255"/>
              <a:ext cx="2182692" cy="2194560"/>
              <a:chOff x="8242436" y="1679255"/>
              <a:chExt cx="2182692" cy="2194560"/>
            </a:xfrm>
          </p:grpSpPr>
          <p:pic>
            <p:nvPicPr>
              <p:cNvPr id="65" name="Picture 64" descr="A close up of a tire&#10;&#10;Description automatically generated with low confidence">
                <a:extLst>
                  <a:ext uri="{FF2B5EF4-FFF2-40B4-BE49-F238E27FC236}">
                    <a16:creationId xmlns:a16="http://schemas.microsoft.com/office/drawing/2014/main" id="{70E65FF5-E07C-BE05-7D14-B0687A8697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41" t="1" r="18724" b="21"/>
              <a:stretch/>
            </p:blipFill>
            <p:spPr>
              <a:xfrm>
                <a:off x="8242436" y="1679255"/>
                <a:ext cx="2182692" cy="2194560"/>
              </a:xfrm>
              <a:prstGeom prst="rect">
                <a:avLst/>
              </a:prstGeom>
              <a:ln w="9525">
                <a:noFill/>
              </a:ln>
            </p:spPr>
          </p:pic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5A73915E-8618-FE60-9468-2620E3AC5B76}"/>
                  </a:ext>
                </a:extLst>
              </p:cNvPr>
              <p:cNvGrpSpPr/>
              <p:nvPr/>
            </p:nvGrpSpPr>
            <p:grpSpPr>
              <a:xfrm>
                <a:off x="8361986" y="2878075"/>
                <a:ext cx="1962782" cy="298005"/>
                <a:chOff x="960634" y="3690453"/>
                <a:chExt cx="631751" cy="258534"/>
              </a:xfrm>
            </p:grpSpPr>
            <p:cxnSp>
              <p:nvCxnSpPr>
                <p:cNvPr id="122" name="Straight Arrow Connector 121">
                  <a:extLst>
                    <a:ext uri="{FF2B5EF4-FFF2-40B4-BE49-F238E27FC236}">
                      <a16:creationId xmlns:a16="http://schemas.microsoft.com/office/drawing/2014/main" id="{1C290D02-5302-3925-9659-EC08210D53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60634" y="3690453"/>
                  <a:ext cx="0" cy="25853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Arrow Connector 122">
                  <a:extLst>
                    <a:ext uri="{FF2B5EF4-FFF2-40B4-BE49-F238E27FC236}">
                      <a16:creationId xmlns:a16="http://schemas.microsoft.com/office/drawing/2014/main" id="{30D370EB-61AC-7B10-EFC3-D846466533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74235" y="3690453"/>
                  <a:ext cx="0" cy="25853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Arrow Connector 123">
                  <a:extLst>
                    <a:ext uri="{FF2B5EF4-FFF2-40B4-BE49-F238E27FC236}">
                      <a16:creationId xmlns:a16="http://schemas.microsoft.com/office/drawing/2014/main" id="{8F2F6518-1078-C2C6-86F4-CDB5C624F0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357381" y="3690453"/>
                  <a:ext cx="0" cy="25853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Arrow Connector 124">
                  <a:extLst>
                    <a:ext uri="{FF2B5EF4-FFF2-40B4-BE49-F238E27FC236}">
                      <a16:creationId xmlns:a16="http://schemas.microsoft.com/office/drawing/2014/main" id="{30652DBA-5AE7-1E71-34F9-D28F77E2FD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592385" y="3690453"/>
                  <a:ext cx="0" cy="25853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94B53930-146F-C19E-2DAD-494DF607BC52}"/>
                  </a:ext>
                </a:extLst>
              </p:cNvPr>
              <p:cNvSpPr txBox="1"/>
              <p:nvPr/>
            </p:nvSpPr>
            <p:spPr>
              <a:xfrm>
                <a:off x="8900444" y="3163655"/>
                <a:ext cx="9895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Fracture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AC47C06-C803-C247-75A1-BCB46AF52787}"/>
                </a:ext>
              </a:extLst>
            </p:cNvPr>
            <p:cNvGrpSpPr/>
            <p:nvPr/>
          </p:nvGrpSpPr>
          <p:grpSpPr>
            <a:xfrm>
              <a:off x="8235248" y="2434317"/>
              <a:ext cx="2189880" cy="386586"/>
              <a:chOff x="1185338" y="4438443"/>
              <a:chExt cx="1979031" cy="352606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F83E5151-5FEA-4D9D-A556-C19562FF5C28}"/>
                      </a:ext>
                    </a:extLst>
                  </p14:cNvPr>
                  <p14:cNvContentPartPr/>
                  <p14:nvPr/>
                </p14:nvContentPartPr>
                <p14:xfrm rot="16200000">
                  <a:off x="1630351" y="4290577"/>
                  <a:ext cx="55459" cy="945485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F83E5151-5FEA-4D9D-A556-C19562FF5C28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 rot="16200000">
                    <a:off x="1623032" y="4283291"/>
                    <a:ext cx="70098" cy="9597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8AABE392-C1F3-01F4-007D-6692802DE69B}"/>
                      </a:ext>
                    </a:extLst>
                  </p14:cNvPr>
                  <p14:cNvContentPartPr/>
                  <p14:nvPr/>
                </p14:nvContentPartPr>
                <p14:xfrm rot="16200000">
                  <a:off x="2106728" y="4591150"/>
                  <a:ext cx="342" cy="293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8AABE392-C1F3-01F4-007D-6692802DE69B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 rot="16200000">
                    <a:off x="2097836" y="4583532"/>
                    <a:ext cx="18126" cy="155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3CE1C22F-31EF-5837-D3F1-36A9EA7261B2}"/>
                      </a:ext>
                    </a:extLst>
                  </p14:cNvPr>
                  <p14:cNvContentPartPr/>
                  <p14:nvPr/>
                </p14:nvContentPartPr>
                <p14:xfrm rot="16200000">
                  <a:off x="1587316" y="4106210"/>
                  <a:ext cx="150627" cy="920534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3CE1C22F-31EF-5837-D3F1-36A9EA7261B2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 rot="16200000">
                    <a:off x="1579968" y="4098926"/>
                    <a:ext cx="165322" cy="935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8187001F-8CE9-E4A0-EAD1-F71BA2A3A2BF}"/>
                      </a:ext>
                    </a:extLst>
                  </p14:cNvPr>
                  <p14:cNvContentPartPr/>
                  <p14:nvPr/>
                </p14:nvContentPartPr>
                <p14:xfrm rot="16200000">
                  <a:off x="2680217" y="4317813"/>
                  <a:ext cx="83872" cy="834528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8187001F-8CE9-E4A0-EAD1-F71BA2A3A2BF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 rot="16200000">
                    <a:off x="2672850" y="4310527"/>
                    <a:ext cx="98606" cy="8491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394A0FC8-887B-6C0E-BC94-193D8D6A9CBF}"/>
                      </a:ext>
                    </a:extLst>
                  </p14:cNvPr>
                  <p14:cNvContentPartPr/>
                  <p14:nvPr/>
                </p14:nvContentPartPr>
                <p14:xfrm rot="16200000">
                  <a:off x="2644519" y="4133346"/>
                  <a:ext cx="164663" cy="818677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394A0FC8-887B-6C0E-BC94-193D8D6A9CBF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 rot="16200000">
                    <a:off x="2637150" y="4126064"/>
                    <a:ext cx="179400" cy="8332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9BD37A96-3C1D-3C6E-DF6A-51417DDF997B}"/>
                      </a:ext>
                    </a:extLst>
                  </p14:cNvPr>
                  <p14:cNvContentPartPr/>
                  <p14:nvPr/>
                </p14:nvContentPartPr>
                <p14:xfrm rot="16200000">
                  <a:off x="3120736" y="4700860"/>
                  <a:ext cx="37657" cy="49608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9BD37A96-3C1D-3C6E-DF6A-51417DDF997B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 rot="16200000">
                    <a:off x="3113374" y="4693614"/>
                    <a:ext cx="52380" cy="641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E3536DCD-88DF-5205-D6C9-B129BC2AFF96}"/>
                      </a:ext>
                    </a:extLst>
                  </p14:cNvPr>
                  <p14:cNvContentPartPr/>
                  <p14:nvPr/>
                </p14:nvContentPartPr>
                <p14:xfrm rot="16200000">
                  <a:off x="3115548" y="4448516"/>
                  <a:ext cx="28071" cy="7925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E3536DCD-88DF-5205-D6C9-B129BC2AFF96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 rot="16200000">
                    <a:off x="3108101" y="4440274"/>
                    <a:ext cx="42966" cy="24409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60" name="Text Box 2">
            <a:extLst>
              <a:ext uri="{FF2B5EF4-FFF2-40B4-BE49-F238E27FC236}">
                <a16:creationId xmlns:a16="http://schemas.microsoft.com/office/drawing/2014/main" id="{481E3733-A0A2-6D93-D5C3-63B67EBD7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801" y="1332087"/>
            <a:ext cx="1145223" cy="31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Bottom</a:t>
            </a:r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Box 2">
            <a:extLst>
              <a:ext uri="{FF2B5EF4-FFF2-40B4-BE49-F238E27FC236}">
                <a16:creationId xmlns:a16="http://schemas.microsoft.com/office/drawing/2014/main" id="{A22AE018-FE0B-BB76-29FE-AF9446E20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443" y="4149955"/>
            <a:ext cx="690164" cy="31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</a:t>
            </a:r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 Box 2">
            <a:extLst>
              <a:ext uri="{FF2B5EF4-FFF2-40B4-BE49-F238E27FC236}">
                <a16:creationId xmlns:a16="http://schemas.microsoft.com/office/drawing/2014/main" id="{63671CF8-F466-2806-8E9C-BDEBDC47C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850" y="1282606"/>
            <a:ext cx="1145223" cy="31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Bottom</a:t>
            </a:r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 Box 2">
            <a:extLst>
              <a:ext uri="{FF2B5EF4-FFF2-40B4-BE49-F238E27FC236}">
                <a16:creationId xmlns:a16="http://schemas.microsoft.com/office/drawing/2014/main" id="{4623AADA-6126-27A2-73FE-D6FB44754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8107" y="4165024"/>
            <a:ext cx="690164" cy="31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</a:t>
            </a:r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 Box 2">
            <a:extLst>
              <a:ext uri="{FF2B5EF4-FFF2-40B4-BE49-F238E27FC236}">
                <a16:creationId xmlns:a16="http://schemas.microsoft.com/office/drawing/2014/main" id="{4B10C5A1-346E-4EAF-A2BE-BABB475C3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637" y="2221946"/>
            <a:ext cx="1495274" cy="58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Right side view</a:t>
            </a:r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 Box 2">
            <a:extLst>
              <a:ext uri="{FF2B5EF4-FFF2-40B4-BE49-F238E27FC236}">
                <a16:creationId xmlns:a16="http://schemas.microsoft.com/office/drawing/2014/main" id="{A52C6F46-29D8-5B49-54CD-E88B61D88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460" y="2140352"/>
            <a:ext cx="1370962" cy="66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Left side view</a:t>
            </a:r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 Box 2">
            <a:extLst>
              <a:ext uri="{FF2B5EF4-FFF2-40B4-BE49-F238E27FC236}">
                <a16:creationId xmlns:a16="http://schemas.microsoft.com/office/drawing/2014/main" id="{098D7417-5A86-54CC-919E-807698F08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0645" y="2221946"/>
            <a:ext cx="1502651" cy="60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Right side view</a:t>
            </a:r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6AD020-0D03-A5C6-CB60-CBCD30C15730}"/>
              </a:ext>
            </a:extLst>
          </p:cNvPr>
          <p:cNvGrpSpPr/>
          <p:nvPr/>
        </p:nvGrpSpPr>
        <p:grpSpPr>
          <a:xfrm>
            <a:off x="10536620" y="2938204"/>
            <a:ext cx="1622391" cy="2581083"/>
            <a:chOff x="10536620" y="2938204"/>
            <a:chExt cx="1622391" cy="2581083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E38D3084-44E2-BC80-7B38-4DB91211F1C8}"/>
                </a:ext>
              </a:extLst>
            </p:cNvPr>
            <p:cNvGrpSpPr/>
            <p:nvPr/>
          </p:nvGrpSpPr>
          <p:grpSpPr>
            <a:xfrm>
              <a:off x="10536620" y="2938204"/>
              <a:ext cx="1622391" cy="2581083"/>
              <a:chOff x="7957068" y="3535953"/>
              <a:chExt cx="1641731" cy="2715362"/>
            </a:xfrm>
          </p:grpSpPr>
          <p:pic>
            <p:nvPicPr>
              <p:cNvPr id="28" name="Picture 27" descr="A picture containing wall, indoor, sofa, vessel&#10;&#10;Description automatically generated">
                <a:extLst>
                  <a:ext uri="{FF2B5EF4-FFF2-40B4-BE49-F238E27FC236}">
                    <a16:creationId xmlns:a16="http://schemas.microsoft.com/office/drawing/2014/main" id="{AAEE4EC4-6B4A-CCF6-CDCB-0D38780557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385"/>
              <a:stretch/>
            </p:blipFill>
            <p:spPr>
              <a:xfrm rot="5400000">
                <a:off x="7420253" y="4072768"/>
                <a:ext cx="2715362" cy="1641731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D73B0B53-4D21-DC65-CC77-A55CFFE51E3E}"/>
                  </a:ext>
                </a:extLst>
              </p:cNvPr>
              <p:cNvGrpSpPr/>
              <p:nvPr/>
            </p:nvGrpSpPr>
            <p:grpSpPr>
              <a:xfrm>
                <a:off x="8462485" y="3807937"/>
                <a:ext cx="452152" cy="1936246"/>
                <a:chOff x="3481747" y="2715751"/>
                <a:chExt cx="323880" cy="1261627"/>
              </a:xfrm>
            </p:grpSpPr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A64233C5-160A-7A61-69A0-D7413AE43ED8}"/>
                    </a:ext>
                  </a:extLst>
                </p:cNvPr>
                <p:cNvSpPr/>
                <p:nvPr/>
              </p:nvSpPr>
              <p:spPr>
                <a:xfrm>
                  <a:off x="3481747" y="2736529"/>
                  <a:ext cx="147463" cy="1240849"/>
                </a:xfrm>
                <a:custGeom>
                  <a:avLst/>
                  <a:gdLst>
                    <a:gd name="connsiteX0" fmla="*/ 85772 w 240922"/>
                    <a:gd name="connsiteY0" fmla="*/ 0 h 1990725"/>
                    <a:gd name="connsiteX1" fmla="*/ 138160 w 240922"/>
                    <a:gd name="connsiteY1" fmla="*/ 185737 h 1990725"/>
                    <a:gd name="connsiteX2" fmla="*/ 161972 w 240922"/>
                    <a:gd name="connsiteY2" fmla="*/ 257175 h 1990725"/>
                    <a:gd name="connsiteX3" fmla="*/ 171497 w 240922"/>
                    <a:gd name="connsiteY3" fmla="*/ 276225 h 1990725"/>
                    <a:gd name="connsiteX4" fmla="*/ 190547 w 240922"/>
                    <a:gd name="connsiteY4" fmla="*/ 333375 h 1990725"/>
                    <a:gd name="connsiteX5" fmla="*/ 214360 w 240922"/>
                    <a:gd name="connsiteY5" fmla="*/ 423862 h 1990725"/>
                    <a:gd name="connsiteX6" fmla="*/ 228647 w 240922"/>
                    <a:gd name="connsiteY6" fmla="*/ 447675 h 1990725"/>
                    <a:gd name="connsiteX7" fmla="*/ 238172 w 240922"/>
                    <a:gd name="connsiteY7" fmla="*/ 866775 h 1990725"/>
                    <a:gd name="connsiteX8" fmla="*/ 233410 w 240922"/>
                    <a:gd name="connsiteY8" fmla="*/ 1143000 h 1990725"/>
                    <a:gd name="connsiteX9" fmla="*/ 219122 w 240922"/>
                    <a:gd name="connsiteY9" fmla="*/ 1257300 h 1990725"/>
                    <a:gd name="connsiteX10" fmla="*/ 195310 w 240922"/>
                    <a:gd name="connsiteY10" fmla="*/ 1333500 h 1990725"/>
                    <a:gd name="connsiteX11" fmla="*/ 190547 w 240922"/>
                    <a:gd name="connsiteY11" fmla="*/ 1357312 h 1990725"/>
                    <a:gd name="connsiteX12" fmla="*/ 181022 w 240922"/>
                    <a:gd name="connsiteY12" fmla="*/ 1371600 h 1990725"/>
                    <a:gd name="connsiteX13" fmla="*/ 171497 w 240922"/>
                    <a:gd name="connsiteY13" fmla="*/ 1414462 h 1990725"/>
                    <a:gd name="connsiteX14" fmla="*/ 157210 w 240922"/>
                    <a:gd name="connsiteY14" fmla="*/ 1462087 h 1990725"/>
                    <a:gd name="connsiteX15" fmla="*/ 147685 w 240922"/>
                    <a:gd name="connsiteY15" fmla="*/ 1500187 h 1990725"/>
                    <a:gd name="connsiteX16" fmla="*/ 133397 w 240922"/>
                    <a:gd name="connsiteY16" fmla="*/ 1538287 h 1990725"/>
                    <a:gd name="connsiteX17" fmla="*/ 100060 w 240922"/>
                    <a:gd name="connsiteY17" fmla="*/ 1609725 h 1990725"/>
                    <a:gd name="connsiteX18" fmla="*/ 90535 w 240922"/>
                    <a:gd name="connsiteY18" fmla="*/ 1657350 h 1990725"/>
                    <a:gd name="connsiteX19" fmla="*/ 85772 w 240922"/>
                    <a:gd name="connsiteY19" fmla="*/ 1681162 h 1990725"/>
                    <a:gd name="connsiteX20" fmla="*/ 81010 w 240922"/>
                    <a:gd name="connsiteY20" fmla="*/ 1771650 h 1990725"/>
                    <a:gd name="connsiteX21" fmla="*/ 71485 w 240922"/>
                    <a:gd name="connsiteY21" fmla="*/ 1790700 h 1990725"/>
                    <a:gd name="connsiteX22" fmla="*/ 61960 w 240922"/>
                    <a:gd name="connsiteY22" fmla="*/ 1852612 h 1990725"/>
                    <a:gd name="connsiteX23" fmla="*/ 52435 w 240922"/>
                    <a:gd name="connsiteY23" fmla="*/ 1871662 h 1990725"/>
                    <a:gd name="connsiteX24" fmla="*/ 47672 w 240922"/>
                    <a:gd name="connsiteY24" fmla="*/ 1885950 h 1990725"/>
                    <a:gd name="connsiteX25" fmla="*/ 28622 w 240922"/>
                    <a:gd name="connsiteY25" fmla="*/ 1924050 h 1990725"/>
                    <a:gd name="connsiteX26" fmla="*/ 19097 w 240922"/>
                    <a:gd name="connsiteY26" fmla="*/ 1943100 h 1990725"/>
                    <a:gd name="connsiteX27" fmla="*/ 14335 w 240922"/>
                    <a:gd name="connsiteY27" fmla="*/ 1957387 h 1990725"/>
                    <a:gd name="connsiteX28" fmla="*/ 47 w 240922"/>
                    <a:gd name="connsiteY28" fmla="*/ 1990725 h 19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40922" h="1990725">
                      <a:moveTo>
                        <a:pt x="85772" y="0"/>
                      </a:moveTo>
                      <a:cubicBezTo>
                        <a:pt x="103235" y="61912"/>
                        <a:pt x="119885" y="124060"/>
                        <a:pt x="138160" y="185737"/>
                      </a:cubicBezTo>
                      <a:cubicBezTo>
                        <a:pt x="145291" y="209803"/>
                        <a:pt x="153295" y="233622"/>
                        <a:pt x="161972" y="257175"/>
                      </a:cubicBezTo>
                      <a:cubicBezTo>
                        <a:pt x="164426" y="263837"/>
                        <a:pt x="169004" y="269578"/>
                        <a:pt x="171497" y="276225"/>
                      </a:cubicBezTo>
                      <a:cubicBezTo>
                        <a:pt x="178548" y="295027"/>
                        <a:pt x="184881" y="314111"/>
                        <a:pt x="190547" y="333375"/>
                      </a:cubicBezTo>
                      <a:cubicBezTo>
                        <a:pt x="200543" y="367360"/>
                        <a:pt x="191089" y="385075"/>
                        <a:pt x="214360" y="423862"/>
                      </a:cubicBezTo>
                      <a:lnTo>
                        <a:pt x="228647" y="447675"/>
                      </a:lnTo>
                      <a:cubicBezTo>
                        <a:pt x="248669" y="607836"/>
                        <a:pt x="238172" y="512349"/>
                        <a:pt x="238172" y="866775"/>
                      </a:cubicBezTo>
                      <a:cubicBezTo>
                        <a:pt x="238172" y="958864"/>
                        <a:pt x="236040" y="1050949"/>
                        <a:pt x="233410" y="1143000"/>
                      </a:cubicBezTo>
                      <a:cubicBezTo>
                        <a:pt x="232391" y="1178682"/>
                        <a:pt x="226387" y="1222427"/>
                        <a:pt x="219122" y="1257300"/>
                      </a:cubicBezTo>
                      <a:cubicBezTo>
                        <a:pt x="207687" y="1312190"/>
                        <a:pt x="211963" y="1300194"/>
                        <a:pt x="195310" y="1333500"/>
                      </a:cubicBezTo>
                      <a:cubicBezTo>
                        <a:pt x="193722" y="1341437"/>
                        <a:pt x="193389" y="1349733"/>
                        <a:pt x="190547" y="1357312"/>
                      </a:cubicBezTo>
                      <a:cubicBezTo>
                        <a:pt x="188537" y="1362671"/>
                        <a:pt x="182832" y="1366170"/>
                        <a:pt x="181022" y="1371600"/>
                      </a:cubicBezTo>
                      <a:cubicBezTo>
                        <a:pt x="176394" y="1385485"/>
                        <a:pt x="175222" y="1400308"/>
                        <a:pt x="171497" y="1414462"/>
                      </a:cubicBezTo>
                      <a:cubicBezTo>
                        <a:pt x="167279" y="1430490"/>
                        <a:pt x="161646" y="1446118"/>
                        <a:pt x="157210" y="1462087"/>
                      </a:cubicBezTo>
                      <a:cubicBezTo>
                        <a:pt x="153706" y="1474700"/>
                        <a:pt x="152282" y="1487930"/>
                        <a:pt x="147685" y="1500187"/>
                      </a:cubicBezTo>
                      <a:cubicBezTo>
                        <a:pt x="142922" y="1512887"/>
                        <a:pt x="138834" y="1525861"/>
                        <a:pt x="133397" y="1538287"/>
                      </a:cubicBezTo>
                      <a:cubicBezTo>
                        <a:pt x="114839" y="1580704"/>
                        <a:pt x="114917" y="1568868"/>
                        <a:pt x="100060" y="1609725"/>
                      </a:cubicBezTo>
                      <a:cubicBezTo>
                        <a:pt x="95463" y="1622367"/>
                        <a:pt x="92673" y="1645592"/>
                        <a:pt x="90535" y="1657350"/>
                      </a:cubicBezTo>
                      <a:cubicBezTo>
                        <a:pt x="89087" y="1665314"/>
                        <a:pt x="87360" y="1673225"/>
                        <a:pt x="85772" y="1681162"/>
                      </a:cubicBezTo>
                      <a:cubicBezTo>
                        <a:pt x="84185" y="1711325"/>
                        <a:pt x="84916" y="1741699"/>
                        <a:pt x="81010" y="1771650"/>
                      </a:cubicBezTo>
                      <a:cubicBezTo>
                        <a:pt x="80092" y="1778690"/>
                        <a:pt x="73081" y="1783782"/>
                        <a:pt x="71485" y="1790700"/>
                      </a:cubicBezTo>
                      <a:cubicBezTo>
                        <a:pt x="65137" y="1818208"/>
                        <a:pt x="70601" y="1829569"/>
                        <a:pt x="61960" y="1852612"/>
                      </a:cubicBezTo>
                      <a:cubicBezTo>
                        <a:pt x="59467" y="1859260"/>
                        <a:pt x="55232" y="1865137"/>
                        <a:pt x="52435" y="1871662"/>
                      </a:cubicBezTo>
                      <a:cubicBezTo>
                        <a:pt x="50457" y="1876276"/>
                        <a:pt x="49749" y="1881380"/>
                        <a:pt x="47672" y="1885950"/>
                      </a:cubicBezTo>
                      <a:cubicBezTo>
                        <a:pt x="41796" y="1898876"/>
                        <a:pt x="34972" y="1911350"/>
                        <a:pt x="28622" y="1924050"/>
                      </a:cubicBezTo>
                      <a:cubicBezTo>
                        <a:pt x="25447" y="1930400"/>
                        <a:pt x="21342" y="1936365"/>
                        <a:pt x="19097" y="1943100"/>
                      </a:cubicBezTo>
                      <a:cubicBezTo>
                        <a:pt x="17510" y="1947862"/>
                        <a:pt x="16580" y="1952897"/>
                        <a:pt x="14335" y="1957387"/>
                      </a:cubicBezTo>
                      <a:cubicBezTo>
                        <a:pt x="-1587" y="1989230"/>
                        <a:pt x="47" y="1970123"/>
                        <a:pt x="47" y="1990725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2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FBC55F04-00CB-EF12-9D2F-490F5C669784}"/>
                    </a:ext>
                  </a:extLst>
                </p:cNvPr>
                <p:cNvSpPr/>
                <p:nvPr/>
              </p:nvSpPr>
              <p:spPr>
                <a:xfrm>
                  <a:off x="3658164" y="2715751"/>
                  <a:ext cx="147463" cy="1240849"/>
                </a:xfrm>
                <a:custGeom>
                  <a:avLst/>
                  <a:gdLst>
                    <a:gd name="connsiteX0" fmla="*/ 85772 w 240922"/>
                    <a:gd name="connsiteY0" fmla="*/ 0 h 1990725"/>
                    <a:gd name="connsiteX1" fmla="*/ 138160 w 240922"/>
                    <a:gd name="connsiteY1" fmla="*/ 185737 h 1990725"/>
                    <a:gd name="connsiteX2" fmla="*/ 161972 w 240922"/>
                    <a:gd name="connsiteY2" fmla="*/ 257175 h 1990725"/>
                    <a:gd name="connsiteX3" fmla="*/ 171497 w 240922"/>
                    <a:gd name="connsiteY3" fmla="*/ 276225 h 1990725"/>
                    <a:gd name="connsiteX4" fmla="*/ 190547 w 240922"/>
                    <a:gd name="connsiteY4" fmla="*/ 333375 h 1990725"/>
                    <a:gd name="connsiteX5" fmla="*/ 214360 w 240922"/>
                    <a:gd name="connsiteY5" fmla="*/ 423862 h 1990725"/>
                    <a:gd name="connsiteX6" fmla="*/ 228647 w 240922"/>
                    <a:gd name="connsiteY6" fmla="*/ 447675 h 1990725"/>
                    <a:gd name="connsiteX7" fmla="*/ 238172 w 240922"/>
                    <a:gd name="connsiteY7" fmla="*/ 866775 h 1990725"/>
                    <a:gd name="connsiteX8" fmla="*/ 233410 w 240922"/>
                    <a:gd name="connsiteY8" fmla="*/ 1143000 h 1990725"/>
                    <a:gd name="connsiteX9" fmla="*/ 219122 w 240922"/>
                    <a:gd name="connsiteY9" fmla="*/ 1257300 h 1990725"/>
                    <a:gd name="connsiteX10" fmla="*/ 195310 w 240922"/>
                    <a:gd name="connsiteY10" fmla="*/ 1333500 h 1990725"/>
                    <a:gd name="connsiteX11" fmla="*/ 190547 w 240922"/>
                    <a:gd name="connsiteY11" fmla="*/ 1357312 h 1990725"/>
                    <a:gd name="connsiteX12" fmla="*/ 181022 w 240922"/>
                    <a:gd name="connsiteY12" fmla="*/ 1371600 h 1990725"/>
                    <a:gd name="connsiteX13" fmla="*/ 171497 w 240922"/>
                    <a:gd name="connsiteY13" fmla="*/ 1414462 h 1990725"/>
                    <a:gd name="connsiteX14" fmla="*/ 157210 w 240922"/>
                    <a:gd name="connsiteY14" fmla="*/ 1462087 h 1990725"/>
                    <a:gd name="connsiteX15" fmla="*/ 147685 w 240922"/>
                    <a:gd name="connsiteY15" fmla="*/ 1500187 h 1990725"/>
                    <a:gd name="connsiteX16" fmla="*/ 133397 w 240922"/>
                    <a:gd name="connsiteY16" fmla="*/ 1538287 h 1990725"/>
                    <a:gd name="connsiteX17" fmla="*/ 100060 w 240922"/>
                    <a:gd name="connsiteY17" fmla="*/ 1609725 h 1990725"/>
                    <a:gd name="connsiteX18" fmla="*/ 90535 w 240922"/>
                    <a:gd name="connsiteY18" fmla="*/ 1657350 h 1990725"/>
                    <a:gd name="connsiteX19" fmla="*/ 85772 w 240922"/>
                    <a:gd name="connsiteY19" fmla="*/ 1681162 h 1990725"/>
                    <a:gd name="connsiteX20" fmla="*/ 81010 w 240922"/>
                    <a:gd name="connsiteY20" fmla="*/ 1771650 h 1990725"/>
                    <a:gd name="connsiteX21" fmla="*/ 71485 w 240922"/>
                    <a:gd name="connsiteY21" fmla="*/ 1790700 h 1990725"/>
                    <a:gd name="connsiteX22" fmla="*/ 61960 w 240922"/>
                    <a:gd name="connsiteY22" fmla="*/ 1852612 h 1990725"/>
                    <a:gd name="connsiteX23" fmla="*/ 52435 w 240922"/>
                    <a:gd name="connsiteY23" fmla="*/ 1871662 h 1990725"/>
                    <a:gd name="connsiteX24" fmla="*/ 47672 w 240922"/>
                    <a:gd name="connsiteY24" fmla="*/ 1885950 h 1990725"/>
                    <a:gd name="connsiteX25" fmla="*/ 28622 w 240922"/>
                    <a:gd name="connsiteY25" fmla="*/ 1924050 h 1990725"/>
                    <a:gd name="connsiteX26" fmla="*/ 19097 w 240922"/>
                    <a:gd name="connsiteY26" fmla="*/ 1943100 h 1990725"/>
                    <a:gd name="connsiteX27" fmla="*/ 14335 w 240922"/>
                    <a:gd name="connsiteY27" fmla="*/ 1957387 h 1990725"/>
                    <a:gd name="connsiteX28" fmla="*/ 47 w 240922"/>
                    <a:gd name="connsiteY28" fmla="*/ 1990725 h 19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40922" h="1990725">
                      <a:moveTo>
                        <a:pt x="85772" y="0"/>
                      </a:moveTo>
                      <a:cubicBezTo>
                        <a:pt x="103235" y="61912"/>
                        <a:pt x="119885" y="124060"/>
                        <a:pt x="138160" y="185737"/>
                      </a:cubicBezTo>
                      <a:cubicBezTo>
                        <a:pt x="145291" y="209803"/>
                        <a:pt x="153295" y="233622"/>
                        <a:pt x="161972" y="257175"/>
                      </a:cubicBezTo>
                      <a:cubicBezTo>
                        <a:pt x="164426" y="263837"/>
                        <a:pt x="169004" y="269578"/>
                        <a:pt x="171497" y="276225"/>
                      </a:cubicBezTo>
                      <a:cubicBezTo>
                        <a:pt x="178548" y="295027"/>
                        <a:pt x="184881" y="314111"/>
                        <a:pt x="190547" y="333375"/>
                      </a:cubicBezTo>
                      <a:cubicBezTo>
                        <a:pt x="200543" y="367360"/>
                        <a:pt x="191089" y="385075"/>
                        <a:pt x="214360" y="423862"/>
                      </a:cubicBezTo>
                      <a:lnTo>
                        <a:pt x="228647" y="447675"/>
                      </a:lnTo>
                      <a:cubicBezTo>
                        <a:pt x="248669" y="607836"/>
                        <a:pt x="238172" y="512349"/>
                        <a:pt x="238172" y="866775"/>
                      </a:cubicBezTo>
                      <a:cubicBezTo>
                        <a:pt x="238172" y="958864"/>
                        <a:pt x="236040" y="1050949"/>
                        <a:pt x="233410" y="1143000"/>
                      </a:cubicBezTo>
                      <a:cubicBezTo>
                        <a:pt x="232391" y="1178682"/>
                        <a:pt x="226387" y="1222427"/>
                        <a:pt x="219122" y="1257300"/>
                      </a:cubicBezTo>
                      <a:cubicBezTo>
                        <a:pt x="207687" y="1312190"/>
                        <a:pt x="211963" y="1300194"/>
                        <a:pt x="195310" y="1333500"/>
                      </a:cubicBezTo>
                      <a:cubicBezTo>
                        <a:pt x="193722" y="1341437"/>
                        <a:pt x="193389" y="1349733"/>
                        <a:pt x="190547" y="1357312"/>
                      </a:cubicBezTo>
                      <a:cubicBezTo>
                        <a:pt x="188537" y="1362671"/>
                        <a:pt x="182832" y="1366170"/>
                        <a:pt x="181022" y="1371600"/>
                      </a:cubicBezTo>
                      <a:cubicBezTo>
                        <a:pt x="176394" y="1385485"/>
                        <a:pt x="175222" y="1400308"/>
                        <a:pt x="171497" y="1414462"/>
                      </a:cubicBezTo>
                      <a:cubicBezTo>
                        <a:pt x="167279" y="1430490"/>
                        <a:pt x="161646" y="1446118"/>
                        <a:pt x="157210" y="1462087"/>
                      </a:cubicBezTo>
                      <a:cubicBezTo>
                        <a:pt x="153706" y="1474700"/>
                        <a:pt x="152282" y="1487930"/>
                        <a:pt x="147685" y="1500187"/>
                      </a:cubicBezTo>
                      <a:cubicBezTo>
                        <a:pt x="142922" y="1512887"/>
                        <a:pt x="138834" y="1525861"/>
                        <a:pt x="133397" y="1538287"/>
                      </a:cubicBezTo>
                      <a:cubicBezTo>
                        <a:pt x="114839" y="1580704"/>
                        <a:pt x="114917" y="1568868"/>
                        <a:pt x="100060" y="1609725"/>
                      </a:cubicBezTo>
                      <a:cubicBezTo>
                        <a:pt x="95463" y="1622367"/>
                        <a:pt x="92673" y="1645592"/>
                        <a:pt x="90535" y="1657350"/>
                      </a:cubicBezTo>
                      <a:cubicBezTo>
                        <a:pt x="89087" y="1665314"/>
                        <a:pt x="87360" y="1673225"/>
                        <a:pt x="85772" y="1681162"/>
                      </a:cubicBezTo>
                      <a:cubicBezTo>
                        <a:pt x="84185" y="1711325"/>
                        <a:pt x="84916" y="1741699"/>
                        <a:pt x="81010" y="1771650"/>
                      </a:cubicBezTo>
                      <a:cubicBezTo>
                        <a:pt x="80092" y="1778690"/>
                        <a:pt x="73081" y="1783782"/>
                        <a:pt x="71485" y="1790700"/>
                      </a:cubicBezTo>
                      <a:cubicBezTo>
                        <a:pt x="65137" y="1818208"/>
                        <a:pt x="70601" y="1829569"/>
                        <a:pt x="61960" y="1852612"/>
                      </a:cubicBezTo>
                      <a:cubicBezTo>
                        <a:pt x="59467" y="1859260"/>
                        <a:pt x="55232" y="1865137"/>
                        <a:pt x="52435" y="1871662"/>
                      </a:cubicBezTo>
                      <a:cubicBezTo>
                        <a:pt x="50457" y="1876276"/>
                        <a:pt x="49749" y="1881380"/>
                        <a:pt x="47672" y="1885950"/>
                      </a:cubicBezTo>
                      <a:cubicBezTo>
                        <a:pt x="41796" y="1898876"/>
                        <a:pt x="34972" y="1911350"/>
                        <a:pt x="28622" y="1924050"/>
                      </a:cubicBezTo>
                      <a:cubicBezTo>
                        <a:pt x="25447" y="1930400"/>
                        <a:pt x="21342" y="1936365"/>
                        <a:pt x="19097" y="1943100"/>
                      </a:cubicBezTo>
                      <a:cubicBezTo>
                        <a:pt x="17510" y="1947862"/>
                        <a:pt x="16580" y="1952897"/>
                        <a:pt x="14335" y="1957387"/>
                      </a:cubicBezTo>
                      <a:cubicBezTo>
                        <a:pt x="-1587" y="1989230"/>
                        <a:pt x="47" y="1970123"/>
                        <a:pt x="47" y="1990725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2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66BA7E1-F98D-4341-53B9-D1ED92D78A97}"/>
                </a:ext>
              </a:extLst>
            </p:cNvPr>
            <p:cNvGrpSpPr/>
            <p:nvPr/>
          </p:nvGrpSpPr>
          <p:grpSpPr>
            <a:xfrm rot="16200000">
              <a:off x="10784648" y="4023143"/>
              <a:ext cx="1669551" cy="298005"/>
              <a:chOff x="960634" y="3690453"/>
              <a:chExt cx="631751" cy="258534"/>
            </a:xfrm>
          </p:grpSpPr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73B3B107-D5C6-7097-E7A4-AE26C68565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0634" y="3690453"/>
                <a:ext cx="0" cy="25853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ED0AD0C8-F87B-F117-F0B0-D0F5B7FA41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74235" y="3690453"/>
                <a:ext cx="0" cy="25853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2566ECB0-332D-9314-1C30-4EA2D25D80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57381" y="3690453"/>
                <a:ext cx="0" cy="25853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A55CF944-AAD6-1C7A-D2D5-7B2DFF787E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592385" y="3690453"/>
                <a:ext cx="0" cy="25853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A134007-0B12-5AEE-D34A-D0BA2CE60A84}"/>
                </a:ext>
              </a:extLst>
            </p:cNvPr>
            <p:cNvSpPr txBox="1"/>
            <p:nvPr/>
          </p:nvSpPr>
          <p:spPr>
            <a:xfrm rot="16200000">
              <a:off x="11395720" y="4086641"/>
              <a:ext cx="9723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Fracture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F15361-9646-B15B-4386-20021100056B}"/>
              </a:ext>
            </a:extLst>
          </p:cNvPr>
          <p:cNvGrpSpPr/>
          <p:nvPr/>
        </p:nvGrpSpPr>
        <p:grpSpPr>
          <a:xfrm>
            <a:off x="8230891" y="4535798"/>
            <a:ext cx="2170706" cy="2104094"/>
            <a:chOff x="8207360" y="4535798"/>
            <a:chExt cx="2170706" cy="210409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819507E-0FF3-C0C2-4447-5319104BAEAF}"/>
                </a:ext>
              </a:extLst>
            </p:cNvPr>
            <p:cNvGrpSpPr/>
            <p:nvPr/>
          </p:nvGrpSpPr>
          <p:grpSpPr>
            <a:xfrm>
              <a:off x="8207360" y="4535798"/>
              <a:ext cx="2170706" cy="2104094"/>
              <a:chOff x="4383321" y="3986405"/>
              <a:chExt cx="2593364" cy="256032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64C1D1A-AF78-A6C8-6F1C-DB7BC3B61576}"/>
                  </a:ext>
                </a:extLst>
              </p:cNvPr>
              <p:cNvGrpSpPr/>
              <p:nvPr/>
            </p:nvGrpSpPr>
            <p:grpSpPr>
              <a:xfrm>
                <a:off x="4383321" y="3986405"/>
                <a:ext cx="2593364" cy="2560320"/>
                <a:chOff x="4765474" y="4148693"/>
                <a:chExt cx="2189334" cy="2028783"/>
              </a:xfrm>
            </p:grpSpPr>
            <p:pic>
              <p:nvPicPr>
                <p:cNvPr id="97" name="Picture 96" descr="A picture containing stone, building material, wheel&#10;&#10;Description automatically generated">
                  <a:extLst>
                    <a:ext uri="{FF2B5EF4-FFF2-40B4-BE49-F238E27FC236}">
                      <a16:creationId xmlns:a16="http://schemas.microsoft.com/office/drawing/2014/main" id="{55EC9268-683F-5C04-AAD7-84199CD114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" t="-2" r="17504" b="26"/>
                <a:stretch/>
              </p:blipFill>
              <p:spPr>
                <a:xfrm flipH="1">
                  <a:off x="4765474" y="4148693"/>
                  <a:ext cx="2189334" cy="2028783"/>
                </a:xfrm>
                <a:prstGeom prst="rect">
                  <a:avLst/>
                </a:prstGeom>
                <a:ln w="19050">
                  <a:noFill/>
                </a:ln>
              </p:spPr>
            </p:pic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E2F15057-9822-C071-DD6D-F9C4ABE1DCD3}"/>
                        </a:ext>
                      </a:extLst>
                    </p14:cNvPr>
                    <p14:cNvContentPartPr/>
                    <p14:nvPr/>
                  </p14:nvContentPartPr>
                  <p14:xfrm rot="16200000">
                    <a:off x="5175495" y="5184993"/>
                    <a:ext cx="3091" cy="2536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E2F15057-9822-C071-DD6D-F9C4ABE1DCD3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 rot="16200000">
                      <a:off x="5155403" y="5152025"/>
                      <a:ext cx="43274" cy="68472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A488F4C-8FB1-1970-FA3D-7769BC9F847F}"/>
                  </a:ext>
                </a:extLst>
              </p:cNvPr>
              <p:cNvSpPr/>
              <p:nvPr/>
            </p:nvSpPr>
            <p:spPr>
              <a:xfrm>
                <a:off x="4440677" y="5209162"/>
                <a:ext cx="2071991" cy="178025"/>
              </a:xfrm>
              <a:custGeom>
                <a:avLst/>
                <a:gdLst>
                  <a:gd name="connsiteX0" fmla="*/ 0 w 2071991"/>
                  <a:gd name="connsiteY0" fmla="*/ 0 h 178025"/>
                  <a:gd name="connsiteX1" fmla="*/ 569068 w 2071991"/>
                  <a:gd name="connsiteY1" fmla="*/ 87549 h 178025"/>
                  <a:gd name="connsiteX2" fmla="*/ 831714 w 2071991"/>
                  <a:gd name="connsiteY2" fmla="*/ 131323 h 178025"/>
                  <a:gd name="connsiteX3" fmla="*/ 1264595 w 2071991"/>
                  <a:gd name="connsiteY3" fmla="*/ 160506 h 178025"/>
                  <a:gd name="connsiteX4" fmla="*/ 1716932 w 2071991"/>
                  <a:gd name="connsiteY4" fmla="*/ 175098 h 178025"/>
                  <a:gd name="connsiteX5" fmla="*/ 2071991 w 2071991"/>
                  <a:gd name="connsiteY5" fmla="*/ 102140 h 17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1991" h="178025">
                    <a:moveTo>
                      <a:pt x="0" y="0"/>
                    </a:moveTo>
                    <a:lnTo>
                      <a:pt x="569068" y="87549"/>
                    </a:lnTo>
                    <a:cubicBezTo>
                      <a:pt x="707687" y="109436"/>
                      <a:pt x="715793" y="119164"/>
                      <a:pt x="831714" y="131323"/>
                    </a:cubicBezTo>
                    <a:cubicBezTo>
                      <a:pt x="947635" y="143482"/>
                      <a:pt x="1117059" y="153210"/>
                      <a:pt x="1264595" y="160506"/>
                    </a:cubicBezTo>
                    <a:cubicBezTo>
                      <a:pt x="1412131" y="167802"/>
                      <a:pt x="1582366" y="184826"/>
                      <a:pt x="1716932" y="175098"/>
                    </a:cubicBezTo>
                    <a:cubicBezTo>
                      <a:pt x="1851498" y="165370"/>
                      <a:pt x="1994170" y="143483"/>
                      <a:pt x="2071991" y="10214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9A007CB-F702-D212-4F8E-6289D9D01E11}"/>
                  </a:ext>
                </a:extLst>
              </p:cNvPr>
              <p:cNvSpPr/>
              <p:nvPr/>
            </p:nvSpPr>
            <p:spPr>
              <a:xfrm>
                <a:off x="4435812" y="5379396"/>
                <a:ext cx="2118601" cy="223868"/>
              </a:xfrm>
              <a:custGeom>
                <a:avLst/>
                <a:gdLst>
                  <a:gd name="connsiteX0" fmla="*/ 0 w 2221571"/>
                  <a:gd name="connsiteY0" fmla="*/ 0 h 223868"/>
                  <a:gd name="connsiteX1" fmla="*/ 452336 w 2221571"/>
                  <a:gd name="connsiteY1" fmla="*/ 107004 h 223868"/>
                  <a:gd name="connsiteX2" fmla="*/ 875489 w 2221571"/>
                  <a:gd name="connsiteY2" fmla="*/ 175098 h 223868"/>
                  <a:gd name="connsiteX3" fmla="*/ 1395919 w 2221571"/>
                  <a:gd name="connsiteY3" fmla="*/ 223736 h 223868"/>
                  <a:gd name="connsiteX4" fmla="*/ 1799617 w 2221571"/>
                  <a:gd name="connsiteY4" fmla="*/ 160506 h 223868"/>
                  <a:gd name="connsiteX5" fmla="*/ 2047672 w 2221571"/>
                  <a:gd name="connsiteY5" fmla="*/ 111868 h 223868"/>
                  <a:gd name="connsiteX6" fmla="*/ 2154676 w 2221571"/>
                  <a:gd name="connsiteY6" fmla="*/ 102140 h 223868"/>
                  <a:gd name="connsiteX0" fmla="*/ 0 w 2135130"/>
                  <a:gd name="connsiteY0" fmla="*/ 0 h 229708"/>
                  <a:gd name="connsiteX1" fmla="*/ 452336 w 2135130"/>
                  <a:gd name="connsiteY1" fmla="*/ 107004 h 229708"/>
                  <a:gd name="connsiteX2" fmla="*/ 875489 w 2135130"/>
                  <a:gd name="connsiteY2" fmla="*/ 175098 h 229708"/>
                  <a:gd name="connsiteX3" fmla="*/ 1395919 w 2135130"/>
                  <a:gd name="connsiteY3" fmla="*/ 223736 h 229708"/>
                  <a:gd name="connsiteX4" fmla="*/ 1799617 w 2135130"/>
                  <a:gd name="connsiteY4" fmla="*/ 160506 h 229708"/>
                  <a:gd name="connsiteX5" fmla="*/ 2047672 w 2135130"/>
                  <a:gd name="connsiteY5" fmla="*/ 111868 h 229708"/>
                  <a:gd name="connsiteX6" fmla="*/ 2037944 w 2135130"/>
                  <a:gd name="connsiteY6" fmla="*/ 111867 h 229708"/>
                  <a:gd name="connsiteX0" fmla="*/ 0 w 2118601"/>
                  <a:gd name="connsiteY0" fmla="*/ 0 h 223868"/>
                  <a:gd name="connsiteX1" fmla="*/ 452336 w 2118601"/>
                  <a:gd name="connsiteY1" fmla="*/ 107004 h 223868"/>
                  <a:gd name="connsiteX2" fmla="*/ 875489 w 2118601"/>
                  <a:gd name="connsiteY2" fmla="*/ 175098 h 223868"/>
                  <a:gd name="connsiteX3" fmla="*/ 1395919 w 2118601"/>
                  <a:gd name="connsiteY3" fmla="*/ 223736 h 223868"/>
                  <a:gd name="connsiteX4" fmla="*/ 1799617 w 2118601"/>
                  <a:gd name="connsiteY4" fmla="*/ 160506 h 223868"/>
                  <a:gd name="connsiteX5" fmla="*/ 2047672 w 2118601"/>
                  <a:gd name="connsiteY5" fmla="*/ 111868 h 223868"/>
                  <a:gd name="connsiteX6" fmla="*/ 2037944 w 2118601"/>
                  <a:gd name="connsiteY6" fmla="*/ 111867 h 22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18601" h="223868">
                    <a:moveTo>
                      <a:pt x="0" y="0"/>
                    </a:moveTo>
                    <a:cubicBezTo>
                      <a:pt x="153210" y="38910"/>
                      <a:pt x="306421" y="77821"/>
                      <a:pt x="452336" y="107004"/>
                    </a:cubicBezTo>
                    <a:cubicBezTo>
                      <a:pt x="598251" y="136187"/>
                      <a:pt x="718225" y="155643"/>
                      <a:pt x="875489" y="175098"/>
                    </a:cubicBezTo>
                    <a:cubicBezTo>
                      <a:pt x="1032753" y="194553"/>
                      <a:pt x="1241898" y="226168"/>
                      <a:pt x="1395919" y="223736"/>
                    </a:cubicBezTo>
                    <a:cubicBezTo>
                      <a:pt x="1549940" y="221304"/>
                      <a:pt x="1690992" y="179151"/>
                      <a:pt x="1799617" y="160506"/>
                    </a:cubicBezTo>
                    <a:cubicBezTo>
                      <a:pt x="1908242" y="141861"/>
                      <a:pt x="1988496" y="121596"/>
                      <a:pt x="2047672" y="111868"/>
                    </a:cubicBezTo>
                    <a:cubicBezTo>
                      <a:pt x="2106848" y="102140"/>
                      <a:pt x="2176563" y="114298"/>
                      <a:pt x="2037944" y="11186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AE603FF0-BA95-CB83-730F-1D7CE2CD75A9}"/>
                </a:ext>
              </a:extLst>
            </p:cNvPr>
            <p:cNvGrpSpPr/>
            <p:nvPr/>
          </p:nvGrpSpPr>
          <p:grpSpPr>
            <a:xfrm>
              <a:off x="8391768" y="5823857"/>
              <a:ext cx="1498186" cy="298005"/>
              <a:chOff x="960634" y="3690453"/>
              <a:chExt cx="631751" cy="258534"/>
            </a:xfrm>
          </p:grpSpPr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667E6182-D3C2-E581-67A6-9CE481A54F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0634" y="3690453"/>
                <a:ext cx="0" cy="25853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E6CABE1F-4961-9977-6774-C50FE82BA6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74235" y="3690453"/>
                <a:ext cx="0" cy="25853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BEC3C254-9CB1-5316-FD88-C1C297B1E8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57381" y="3690453"/>
                <a:ext cx="0" cy="25853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id="{8E0FC5AA-BDAD-285A-0D96-65481D006E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592385" y="3690453"/>
                <a:ext cx="0" cy="25853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4AF545C8-7B0E-45A8-3146-3968568283A1}"/>
              </a:ext>
            </a:extLst>
          </p:cNvPr>
          <p:cNvSpPr txBox="1"/>
          <p:nvPr/>
        </p:nvSpPr>
        <p:spPr>
          <a:xfrm>
            <a:off x="8760076" y="6036789"/>
            <a:ext cx="989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Fracture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C7BFDE-1E0F-22A1-7314-F19BBE02E9FB}"/>
              </a:ext>
            </a:extLst>
          </p:cNvPr>
          <p:cNvGrpSpPr/>
          <p:nvPr/>
        </p:nvGrpSpPr>
        <p:grpSpPr>
          <a:xfrm>
            <a:off x="4150698" y="2931075"/>
            <a:ext cx="1680758" cy="2600294"/>
            <a:chOff x="4150698" y="2931075"/>
            <a:chExt cx="1680758" cy="2600294"/>
          </a:xfrm>
        </p:grpSpPr>
        <p:pic>
          <p:nvPicPr>
            <p:cNvPr id="170" name="Picture 169" descr="A picture containing wall, indoor, sofa, red&#10;&#10;Description automatically generated">
              <a:extLst>
                <a:ext uri="{FF2B5EF4-FFF2-40B4-BE49-F238E27FC236}">
                  <a16:creationId xmlns:a16="http://schemas.microsoft.com/office/drawing/2014/main" id="{A9403132-35C2-6243-235F-F3209C583E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28" t="20090" r="-197" b="4219"/>
            <a:stretch/>
          </p:blipFill>
          <p:spPr>
            <a:xfrm rot="5400000">
              <a:off x="3690930" y="3390843"/>
              <a:ext cx="2600294" cy="1680758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0C4A88F4-15C5-B52F-47E6-36F48628C21F}"/>
                </a:ext>
              </a:extLst>
            </p:cNvPr>
            <p:cNvSpPr txBox="1"/>
            <p:nvPr/>
          </p:nvSpPr>
          <p:spPr>
            <a:xfrm rot="16200000">
              <a:off x="4493099" y="3933534"/>
              <a:ext cx="1408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No fracture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6E35EC5-62E3-3649-F9DF-1C9F9E5D5AA9}"/>
              </a:ext>
            </a:extLst>
          </p:cNvPr>
          <p:cNvGrpSpPr/>
          <p:nvPr/>
        </p:nvGrpSpPr>
        <p:grpSpPr>
          <a:xfrm>
            <a:off x="1770297" y="4434089"/>
            <a:ext cx="2214345" cy="2194560"/>
            <a:chOff x="1770297" y="4434089"/>
            <a:chExt cx="2214345" cy="2194560"/>
          </a:xfrm>
        </p:grpSpPr>
        <p:pic>
          <p:nvPicPr>
            <p:cNvPr id="43" name="Picture 42" descr="A close up of the moon&#10;&#10;Description automatically generated with medium confidence">
              <a:extLst>
                <a:ext uri="{FF2B5EF4-FFF2-40B4-BE49-F238E27FC236}">
                  <a16:creationId xmlns:a16="http://schemas.microsoft.com/office/drawing/2014/main" id="{274D1B59-B086-8DB9-F4E5-EFF36042D3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74" r="9132"/>
            <a:stretch/>
          </p:blipFill>
          <p:spPr bwMode="auto">
            <a:xfrm rot="10800000">
              <a:off x="1770297" y="4434089"/>
              <a:ext cx="2214345" cy="21945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A4D78B38-44AC-0423-E92C-8CCD1EA5C8AD}"/>
                </a:ext>
              </a:extLst>
            </p:cNvPr>
            <p:cNvSpPr txBox="1"/>
            <p:nvPr/>
          </p:nvSpPr>
          <p:spPr>
            <a:xfrm>
              <a:off x="2226930" y="5311239"/>
              <a:ext cx="1408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No fracture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53A4680-B243-AD01-C3EF-BBA436A5DB39}"/>
              </a:ext>
            </a:extLst>
          </p:cNvPr>
          <p:cNvGrpSpPr/>
          <p:nvPr/>
        </p:nvGrpSpPr>
        <p:grpSpPr>
          <a:xfrm>
            <a:off x="1701378" y="1594160"/>
            <a:ext cx="2286000" cy="2231693"/>
            <a:chOff x="1701378" y="1594160"/>
            <a:chExt cx="2286000" cy="2231693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1E894C48-9022-01D2-125D-AE6DE4882FBB}"/>
                </a:ext>
              </a:extLst>
            </p:cNvPr>
            <p:cNvGrpSpPr/>
            <p:nvPr/>
          </p:nvGrpSpPr>
          <p:grpSpPr>
            <a:xfrm>
              <a:off x="1701378" y="1594160"/>
              <a:ext cx="2286000" cy="2231693"/>
              <a:chOff x="2869" y="516129"/>
              <a:chExt cx="2663615" cy="2667741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0608C20B-7DDC-A5A7-3A68-C3C6F2E20F25}"/>
                  </a:ext>
                </a:extLst>
              </p:cNvPr>
              <p:cNvGrpSpPr/>
              <p:nvPr/>
            </p:nvGrpSpPr>
            <p:grpSpPr>
              <a:xfrm rot="16200000">
                <a:off x="101945" y="619330"/>
                <a:ext cx="2551176" cy="2577903"/>
                <a:chOff x="-37451" y="314127"/>
                <a:chExt cx="2420826" cy="2613420"/>
              </a:xfrm>
            </p:grpSpPr>
            <p:pic>
              <p:nvPicPr>
                <p:cNvPr id="48" name="Picture 47" descr="A close up of a person's eye&#10;&#10;Description automatically generated with low confidence">
                  <a:extLst>
                    <a:ext uri="{FF2B5EF4-FFF2-40B4-BE49-F238E27FC236}">
                      <a16:creationId xmlns:a16="http://schemas.microsoft.com/office/drawing/2014/main" id="{5122C890-FBB9-3B53-A33B-567E36890A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46" t="-3" r="14778" b="58"/>
                <a:stretch/>
              </p:blipFill>
              <p:spPr>
                <a:xfrm rot="5400000">
                  <a:off x="-132422" y="411750"/>
                  <a:ext cx="2610768" cy="2420826"/>
                </a:xfrm>
                <a:prstGeom prst="rect">
                  <a:avLst/>
                </a:prstGeom>
                <a:ln w="9525">
                  <a:noFill/>
                </a:ln>
              </p:spPr>
            </p:pic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49" name="Ink 48">
                      <a:extLst>
                        <a:ext uri="{FF2B5EF4-FFF2-40B4-BE49-F238E27FC236}">
                          <a16:creationId xmlns:a16="http://schemas.microsoft.com/office/drawing/2014/main" id="{C849FA54-8F50-6BA4-B9C6-4D32480C9D4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55204" y="326725"/>
                    <a:ext cx="81000" cy="1161000"/>
                  </p14:xfrm>
                </p:contentPart>
              </mc:Choice>
              <mc:Fallback xmlns="">
                <p:pic>
                  <p:nvPicPr>
                    <p:cNvPr id="49" name="Ink 48">
                      <a:extLst>
                        <a:ext uri="{FF2B5EF4-FFF2-40B4-BE49-F238E27FC236}">
                          <a16:creationId xmlns:a16="http://schemas.microsoft.com/office/drawing/2014/main" id="{C849FA54-8F50-6BA4-B9C6-4D32480C9D48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346318" y="317236"/>
                      <a:ext cx="98772" cy="1179979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244DCA95-63B4-1941-6A6C-F2985601DEB4}"/>
                    </a:ext>
                  </a:extLst>
                </p:cNvPr>
                <p:cNvGrpSpPr/>
                <p:nvPr/>
              </p:nvGrpSpPr>
              <p:grpSpPr>
                <a:xfrm>
                  <a:off x="1196804" y="314127"/>
                  <a:ext cx="165600" cy="2348999"/>
                  <a:chOff x="1196804" y="314127"/>
                  <a:chExt cx="165600" cy="2348999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12">
                    <p14:nvContentPartPr>
                      <p14:cNvPr id="51" name="Ink 50">
                        <a:extLst>
                          <a:ext uri="{FF2B5EF4-FFF2-40B4-BE49-F238E27FC236}">
                            <a16:creationId xmlns:a16="http://schemas.microsoft.com/office/drawing/2014/main" id="{7C4719F6-5ED8-93C0-843C-577A66DF95B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201844" y="314127"/>
                      <a:ext cx="69840" cy="1154520"/>
                    </p14:xfrm>
                  </p:contentPart>
                </mc:Choice>
                <mc:Fallback xmlns="">
                  <p:pic>
                    <p:nvPicPr>
                      <p:cNvPr id="51" name="Ink 50">
                        <a:extLst>
                          <a:ext uri="{FF2B5EF4-FFF2-40B4-BE49-F238E27FC236}">
                            <a16:creationId xmlns:a16="http://schemas.microsoft.com/office/drawing/2014/main" id="{7C4719F6-5ED8-93C0-843C-577A66DF95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1192943" y="304637"/>
                        <a:ext cx="87642" cy="11735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13">
                    <p14:nvContentPartPr>
                      <p14:cNvPr id="52" name="Ink 51">
                        <a:extLst>
                          <a:ext uri="{FF2B5EF4-FFF2-40B4-BE49-F238E27FC236}">
                            <a16:creationId xmlns:a16="http://schemas.microsoft.com/office/drawing/2014/main" id="{02775C4A-6CB9-46F2-C8B2-549EC241B2B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328924" y="1765286"/>
                      <a:ext cx="33480" cy="883800"/>
                    </p14:xfrm>
                  </p:contentPart>
                </mc:Choice>
                <mc:Fallback xmlns="">
                  <p:pic>
                    <p:nvPicPr>
                      <p:cNvPr id="52" name="Ink 51">
                        <a:extLst>
                          <a:ext uri="{FF2B5EF4-FFF2-40B4-BE49-F238E27FC236}">
                            <a16:creationId xmlns:a16="http://schemas.microsoft.com/office/drawing/2014/main" id="{02775C4A-6CB9-46F2-C8B2-549EC241B2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1319950" y="1755791"/>
                        <a:ext cx="51428" cy="90279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14">
                    <p14:nvContentPartPr>
                      <p14:cNvPr id="54" name="Ink 53">
                        <a:extLst>
                          <a:ext uri="{FF2B5EF4-FFF2-40B4-BE49-F238E27FC236}">
                            <a16:creationId xmlns:a16="http://schemas.microsoft.com/office/drawing/2014/main" id="{DBA0580B-5FE9-1847-46E9-5C3B01CC475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196804" y="1753046"/>
                      <a:ext cx="52560" cy="910080"/>
                    </p14:xfrm>
                  </p:contentPart>
                </mc:Choice>
                <mc:Fallback xmlns="">
                  <p:pic>
                    <p:nvPicPr>
                      <p:cNvPr id="54" name="Ink 53">
                        <a:extLst>
                          <a:ext uri="{FF2B5EF4-FFF2-40B4-BE49-F238E27FC236}">
                            <a16:creationId xmlns:a16="http://schemas.microsoft.com/office/drawing/2014/main" id="{DBA0580B-5FE9-1847-46E9-5C3B01CC47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3"/>
                      <a:stretch>
                        <a:fillRect/>
                      </a:stretch>
                    </p:blipFill>
                    <p:spPr>
                      <a:xfrm>
                        <a:off x="1187987" y="1743551"/>
                        <a:ext cx="70193" cy="92907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CA015C6A-9457-370B-B932-40A2C3397EE0}"/>
                  </a:ext>
                </a:extLst>
              </p:cNvPr>
              <p:cNvGrpSpPr/>
              <p:nvPr/>
            </p:nvGrpSpPr>
            <p:grpSpPr>
              <a:xfrm>
                <a:off x="2869" y="516129"/>
                <a:ext cx="2215339" cy="867424"/>
                <a:chOff x="2869" y="516129"/>
                <a:chExt cx="2215339" cy="867424"/>
              </a:xfrm>
            </p:grpSpPr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851BCEE5-9BA5-847D-74D0-672C5A5567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75478" y="1022006"/>
                  <a:ext cx="342730" cy="0"/>
                </a:xfrm>
                <a:prstGeom prst="straightConnector1">
                  <a:avLst/>
                </a:prstGeom>
                <a:ln w="28575">
                  <a:noFill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8C859193-BE01-486E-0FB9-571583715351}"/>
                    </a:ext>
                  </a:extLst>
                </p:cNvPr>
                <p:cNvCxnSpPr/>
                <p:nvPr/>
              </p:nvCxnSpPr>
              <p:spPr>
                <a:xfrm rot="5400000">
                  <a:off x="1696758" y="1200956"/>
                  <a:ext cx="365195" cy="0"/>
                </a:xfrm>
                <a:prstGeom prst="straightConnector1">
                  <a:avLst/>
                </a:prstGeom>
                <a:ln w="28575">
                  <a:noFill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 Box 2">
                  <a:extLst>
                    <a:ext uri="{FF2B5EF4-FFF2-40B4-BE49-F238E27FC236}">
                      <a16:creationId xmlns:a16="http://schemas.microsoft.com/office/drawing/2014/main" id="{3AD38DC7-7E5A-F837-36B5-448ABF9C24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6440" y="516129"/>
                  <a:ext cx="616207" cy="3679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b="1" kern="1200" dirty="0">
                      <a:solidFill>
                        <a:srgbClr val="FFFFFF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σ</a:t>
                  </a:r>
                  <a:r>
                    <a:rPr lang="en-US" sz="1400" b="1" kern="1200" baseline="-25000" dirty="0">
                      <a:solidFill>
                        <a:srgbClr val="FFFFFF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H</a:t>
                  </a:r>
                  <a:endParaRPr lang="en-US" sz="1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Text Box 2">
                  <a:extLst>
                    <a:ext uri="{FF2B5EF4-FFF2-40B4-BE49-F238E27FC236}">
                      <a16:creationId xmlns:a16="http://schemas.microsoft.com/office/drawing/2014/main" id="{617520DC-F8D5-D7E4-2493-7EE0C1F4C7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69" y="768019"/>
                  <a:ext cx="473347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b="1" kern="1200" dirty="0">
                      <a:solidFill>
                        <a:srgbClr val="FFFFFF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σ</a:t>
                  </a:r>
                  <a:r>
                    <a:rPr lang="en-US" sz="1400" b="1" kern="1200" baseline="-25000" dirty="0">
                      <a:solidFill>
                        <a:srgbClr val="FFFFFF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h</a:t>
                  </a:r>
                  <a:endParaRPr lang="en-US" sz="1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5C9FCDD5-D386-A528-B7BF-DD7799315CBF}"/>
                    </a:ext>
                  </a:extLst>
                </p:cNvPr>
                <p:cNvGrpSpPr/>
                <p:nvPr/>
              </p:nvGrpSpPr>
              <p:grpSpPr>
                <a:xfrm>
                  <a:off x="354495" y="865254"/>
                  <a:ext cx="442608" cy="404674"/>
                  <a:chOff x="3715424" y="3199357"/>
                  <a:chExt cx="442608" cy="404674"/>
                </a:xfrm>
              </p:grpSpPr>
              <p:cxnSp>
                <p:nvCxnSpPr>
                  <p:cNvPr id="62" name="Straight Arrow Connector 61">
                    <a:extLst>
                      <a:ext uri="{FF2B5EF4-FFF2-40B4-BE49-F238E27FC236}">
                        <a16:creationId xmlns:a16="http://schemas.microsoft.com/office/drawing/2014/main" id="{F7F8B75F-D745-7D2F-DFE6-42CB2CCC1C43}"/>
                      </a:ext>
                    </a:extLst>
                  </p:cNvPr>
                  <p:cNvCxnSpPr/>
                  <p:nvPr/>
                </p:nvCxnSpPr>
                <p:spPr>
                  <a:xfrm>
                    <a:off x="3715424" y="3209085"/>
                    <a:ext cx="442608" cy="0"/>
                  </a:xfrm>
                  <a:prstGeom prst="straightConnector1">
                    <a:avLst/>
                  </a:prstGeom>
                  <a:ln w="38100">
                    <a:solidFill>
                      <a:schemeClr val="bg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Arrow Connector 63">
                    <a:extLst>
                      <a:ext uri="{FF2B5EF4-FFF2-40B4-BE49-F238E27FC236}">
                        <a16:creationId xmlns:a16="http://schemas.microsoft.com/office/drawing/2014/main" id="{09CD6B1E-84A5-ABEB-A4D2-E3288589E5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25152" y="3199357"/>
                    <a:ext cx="0" cy="404674"/>
                  </a:xfrm>
                  <a:prstGeom prst="straightConnector1">
                    <a:avLst/>
                  </a:prstGeom>
                  <a:ln w="38100">
                    <a:solidFill>
                      <a:schemeClr val="bg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51F477-DD49-A182-AE3A-F0D9326ACDD3}"/>
                </a:ext>
              </a:extLst>
            </p:cNvPr>
            <p:cNvSpPr txBox="1"/>
            <p:nvPr/>
          </p:nvSpPr>
          <p:spPr>
            <a:xfrm>
              <a:off x="2342728" y="3035101"/>
              <a:ext cx="9723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Fracture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B1BA48C0-E144-9BFA-2366-A60583DF928F}"/>
                </a:ext>
              </a:extLst>
            </p:cNvPr>
            <p:cNvGrpSpPr/>
            <p:nvPr/>
          </p:nvGrpSpPr>
          <p:grpSpPr>
            <a:xfrm>
              <a:off x="1851274" y="2777137"/>
              <a:ext cx="1783735" cy="298005"/>
              <a:chOff x="960634" y="3690453"/>
              <a:chExt cx="631751" cy="258534"/>
            </a:xfrm>
          </p:grpSpPr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81FBF63F-EBB8-6D94-A996-EF1AF99692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0634" y="3690453"/>
                <a:ext cx="0" cy="25853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>
                <a:extLst>
                  <a:ext uri="{FF2B5EF4-FFF2-40B4-BE49-F238E27FC236}">
                    <a16:creationId xmlns:a16="http://schemas.microsoft.com/office/drawing/2014/main" id="{8DF59EC0-7405-057A-96B7-7B89A58E41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74235" y="3690453"/>
                <a:ext cx="0" cy="25853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ECF982C6-E6E8-39AC-9775-0D7377810E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57381" y="3690453"/>
                <a:ext cx="0" cy="25853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CCE9F415-C09D-184A-7D58-A3D40DD82F4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592385" y="3690453"/>
                <a:ext cx="0" cy="25853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1AEF3-FD56-69A5-B823-6534A2752C61}"/>
              </a:ext>
            </a:extLst>
          </p:cNvPr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6EFF86A-13A5-2CB2-C13E-C38501510459}"/>
              </a:ext>
            </a:extLst>
          </p:cNvPr>
          <p:cNvGrpSpPr/>
          <p:nvPr/>
        </p:nvGrpSpPr>
        <p:grpSpPr>
          <a:xfrm>
            <a:off x="6453103" y="2900597"/>
            <a:ext cx="1632518" cy="2619618"/>
            <a:chOff x="6453103" y="2900597"/>
            <a:chExt cx="1632518" cy="261961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67F0742-8671-9941-2EE3-1D076F67B74C}"/>
                </a:ext>
              </a:extLst>
            </p:cNvPr>
            <p:cNvGrpSpPr/>
            <p:nvPr/>
          </p:nvGrpSpPr>
          <p:grpSpPr>
            <a:xfrm>
              <a:off x="6508262" y="2936663"/>
              <a:ext cx="1577359" cy="2583552"/>
              <a:chOff x="6534268" y="2936971"/>
              <a:chExt cx="1577359" cy="2583552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7BC10D68-77AB-6205-0ABB-CF105F7A417D}"/>
                  </a:ext>
                </a:extLst>
              </p:cNvPr>
              <p:cNvGrpSpPr/>
              <p:nvPr/>
            </p:nvGrpSpPr>
            <p:grpSpPr>
              <a:xfrm>
                <a:off x="6534268" y="2936971"/>
                <a:ext cx="1577359" cy="2583552"/>
                <a:chOff x="6409049" y="2083657"/>
                <a:chExt cx="1577359" cy="2583552"/>
              </a:xfrm>
            </p:grpSpPr>
            <p:pic>
              <p:nvPicPr>
                <p:cNvPr id="18" name="Picture 17" descr="A picture containing indoor, wall&#10;&#10;Description automatically generated">
                  <a:extLst>
                    <a:ext uri="{FF2B5EF4-FFF2-40B4-BE49-F238E27FC236}">
                      <a16:creationId xmlns:a16="http://schemas.microsoft.com/office/drawing/2014/main" id="{3FF56BE5-2ED7-D584-A41C-6FB5CA1639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71" t="18144"/>
                <a:stretch/>
              </p:blipFill>
              <p:spPr>
                <a:xfrm rot="5400000">
                  <a:off x="5905953" y="2586753"/>
                  <a:ext cx="2583552" cy="1577359"/>
                </a:xfrm>
                <a:prstGeom prst="rect">
                  <a:avLst/>
                </a:prstGeom>
                <a:ln w="9525">
                  <a:noFill/>
                </a:ln>
              </p:spPr>
            </p:pic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19" name="Ink 18">
                      <a:extLst>
                        <a:ext uri="{FF2B5EF4-FFF2-40B4-BE49-F238E27FC236}">
                          <a16:creationId xmlns:a16="http://schemas.microsoft.com/office/drawing/2014/main" id="{F5C96E3D-239F-7191-5568-2E900DA68BD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139993" y="2317100"/>
                    <a:ext cx="209281" cy="2323631"/>
                  </p14:xfrm>
                </p:contentPart>
              </mc:Choice>
              <mc:Fallback xmlns="">
                <p:pic>
                  <p:nvPicPr>
                    <p:cNvPr id="19" name="Ink 18">
                      <a:extLst>
                        <a:ext uri="{FF2B5EF4-FFF2-40B4-BE49-F238E27FC236}">
                          <a16:creationId xmlns:a16="http://schemas.microsoft.com/office/drawing/2014/main" id="{F5C96E3D-239F-7191-5568-2E900DA68BD9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7130644" y="2307741"/>
                      <a:ext cx="227980" cy="2342350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0130D6BC-0B2F-6D18-6B80-E9F522BFA7B3}"/>
                    </a:ext>
                  </a:extLst>
                </p:cNvPr>
                <p:cNvGrpSpPr/>
                <p:nvPr/>
              </p:nvGrpSpPr>
              <p:grpSpPr>
                <a:xfrm>
                  <a:off x="6997716" y="2322419"/>
                  <a:ext cx="149120" cy="2320381"/>
                  <a:chOff x="2257305" y="3990217"/>
                  <a:chExt cx="188280" cy="282708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17">
                    <p14:nvContentPartPr>
                      <p14:cNvPr id="21" name="Ink 20">
                        <a:extLst>
                          <a:ext uri="{FF2B5EF4-FFF2-40B4-BE49-F238E27FC236}">
                            <a16:creationId xmlns:a16="http://schemas.microsoft.com/office/drawing/2014/main" id="{2034028E-7675-D357-CB6A-944EFFD489A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2257305" y="4015057"/>
                      <a:ext cx="188280" cy="2802240"/>
                    </p14:xfrm>
                  </p:contentPart>
                </mc:Choice>
                <mc:Fallback xmlns="">
                  <p:pic>
                    <p:nvPicPr>
                      <p:cNvPr id="48" name="Ink 47">
                        <a:extLst>
                          <a:ext uri="{FF2B5EF4-FFF2-40B4-BE49-F238E27FC236}">
                            <a16:creationId xmlns:a16="http://schemas.microsoft.com/office/drawing/2014/main" id="{C7E3875D-4F2C-48AD-366D-5997798791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2247945" y="4004680"/>
                        <a:ext cx="207000" cy="2822994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18">
                    <p14:nvContentPartPr>
                      <p14:cNvPr id="22" name="Ink 21">
                        <a:extLst>
                          <a:ext uri="{FF2B5EF4-FFF2-40B4-BE49-F238E27FC236}">
                            <a16:creationId xmlns:a16="http://schemas.microsoft.com/office/drawing/2014/main" id="{81EADC5B-EB34-2534-456C-134BA59AFD7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2286465" y="3990217"/>
                      <a:ext cx="59760" cy="194040"/>
                    </p14:xfrm>
                  </p:contentPart>
                </mc:Choice>
                <mc:Fallback xmlns="">
                  <p:pic>
                    <p:nvPicPr>
                      <p:cNvPr id="49" name="Ink 48">
                        <a:extLst>
                          <a:ext uri="{FF2B5EF4-FFF2-40B4-BE49-F238E27FC236}">
                            <a16:creationId xmlns:a16="http://schemas.microsoft.com/office/drawing/2014/main" id="{7370A7B1-6AD1-FF21-156A-AA8C6DB485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2277825" y="3981217"/>
                        <a:ext cx="77400" cy="2116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75DC6E77-1302-86C1-B2F6-4697F3028330}"/>
                  </a:ext>
                </a:extLst>
              </p:cNvPr>
              <p:cNvGrpSpPr/>
              <p:nvPr/>
            </p:nvGrpSpPr>
            <p:grpSpPr>
              <a:xfrm rot="16200000">
                <a:off x="6498413" y="4197114"/>
                <a:ext cx="2179451" cy="298005"/>
                <a:chOff x="960634" y="3690453"/>
                <a:chExt cx="631751" cy="258534"/>
              </a:xfrm>
            </p:grpSpPr>
            <p:cxnSp>
              <p:nvCxnSpPr>
                <p:cNvPr id="107" name="Straight Arrow Connector 106">
                  <a:extLst>
                    <a:ext uri="{FF2B5EF4-FFF2-40B4-BE49-F238E27FC236}">
                      <a16:creationId xmlns:a16="http://schemas.microsoft.com/office/drawing/2014/main" id="{9C2EBAD2-CC70-7646-3ADD-3F0CEE412E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60634" y="3690453"/>
                  <a:ext cx="0" cy="25853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Arrow Connector 107">
                  <a:extLst>
                    <a:ext uri="{FF2B5EF4-FFF2-40B4-BE49-F238E27FC236}">
                      <a16:creationId xmlns:a16="http://schemas.microsoft.com/office/drawing/2014/main" id="{B99800CB-5225-8BCF-4ECE-7DC68C90B7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74235" y="3690453"/>
                  <a:ext cx="0" cy="25853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>
                  <a:extLst>
                    <a:ext uri="{FF2B5EF4-FFF2-40B4-BE49-F238E27FC236}">
                      <a16:creationId xmlns:a16="http://schemas.microsoft.com/office/drawing/2014/main" id="{9049F7C6-EDA7-0E42-BA6C-730CB8DF16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357381" y="3690453"/>
                  <a:ext cx="0" cy="25853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Arrow Connector 110">
                  <a:extLst>
                    <a:ext uri="{FF2B5EF4-FFF2-40B4-BE49-F238E27FC236}">
                      <a16:creationId xmlns:a16="http://schemas.microsoft.com/office/drawing/2014/main" id="{ADE2977F-AE5C-C10F-392F-63FBD954D1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592385" y="3690453"/>
                  <a:ext cx="0" cy="25853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510099C0-7529-B8E9-8245-5DFC0E421400}"/>
                  </a:ext>
                </a:extLst>
              </p:cNvPr>
              <p:cNvSpPr txBox="1"/>
              <p:nvPr/>
            </p:nvSpPr>
            <p:spPr>
              <a:xfrm rot="16200000">
                <a:off x="7365924" y="4053389"/>
                <a:ext cx="9723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Fracture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0E03559-C02D-CDDC-26EC-8E3F36734F40}"/>
                </a:ext>
              </a:extLst>
            </p:cNvPr>
            <p:cNvGrpSpPr/>
            <p:nvPr/>
          </p:nvGrpSpPr>
          <p:grpSpPr>
            <a:xfrm>
              <a:off x="6453103" y="2900597"/>
              <a:ext cx="794234" cy="708918"/>
              <a:chOff x="2321231" y="231679"/>
              <a:chExt cx="920616" cy="738949"/>
            </a:xfrm>
          </p:grpSpPr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EADDC7B0-3720-8ADA-5AD8-03A868EC4BD1}"/>
                  </a:ext>
                </a:extLst>
              </p:cNvPr>
              <p:cNvCxnSpPr/>
              <p:nvPr/>
            </p:nvCxnSpPr>
            <p:spPr>
              <a:xfrm>
                <a:off x="2653792" y="700062"/>
                <a:ext cx="31386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 Box 2">
                <a:extLst>
                  <a:ext uri="{FF2B5EF4-FFF2-40B4-BE49-F238E27FC236}">
                    <a16:creationId xmlns:a16="http://schemas.microsoft.com/office/drawing/2014/main" id="{D35889A5-0DFF-AF9F-7761-E0BA629DAC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1231" y="231679"/>
                <a:ext cx="452241" cy="238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kern="12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σ</a:t>
                </a:r>
                <a:r>
                  <a:rPr lang="en-US" sz="1200" b="1" kern="1200" baseline="-250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</a:t>
                </a:r>
                <a:endParaRPr lang="en-US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4D389F1A-521F-B782-35ED-4E62A795672C}"/>
                  </a:ext>
                </a:extLst>
              </p:cNvPr>
              <p:cNvCxnSpPr/>
              <p:nvPr/>
            </p:nvCxnSpPr>
            <p:spPr>
              <a:xfrm rot="5400000">
                <a:off x="2477616" y="709620"/>
                <a:ext cx="197796" cy="16852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 Box 2">
                <a:extLst>
                  <a:ext uri="{FF2B5EF4-FFF2-40B4-BE49-F238E27FC236}">
                    <a16:creationId xmlns:a16="http://schemas.microsoft.com/office/drawing/2014/main" id="{84795CA6-F06B-F154-0AA5-CB7AFD988B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0044" y="681895"/>
                <a:ext cx="488386" cy="2887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kern="12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σ</a:t>
                </a:r>
                <a:r>
                  <a:rPr lang="en-US" sz="1200" b="1" kern="1200" baseline="-250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</a:t>
                </a:r>
                <a:endParaRPr lang="en-US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4A3E65EB-84C6-D77D-2A84-AA6844189D63}"/>
                  </a:ext>
                </a:extLst>
              </p:cNvPr>
              <p:cNvCxnSpPr/>
              <p:nvPr/>
            </p:nvCxnSpPr>
            <p:spPr>
              <a:xfrm flipV="1">
                <a:off x="2663313" y="428609"/>
                <a:ext cx="0" cy="26192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 Box 2">
                <a:extLst>
                  <a:ext uri="{FF2B5EF4-FFF2-40B4-BE49-F238E27FC236}">
                    <a16:creationId xmlns:a16="http://schemas.microsoft.com/office/drawing/2014/main" id="{E1B23D5A-0212-6115-8930-0ABAF86A10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00619" y="414218"/>
                <a:ext cx="441228" cy="238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kern="12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σ</a:t>
                </a:r>
                <a:r>
                  <a:rPr lang="en-US" sz="1200" b="1" kern="1200" baseline="-250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</a:t>
                </a:r>
                <a:endParaRPr lang="en-US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28BB955E-730C-BE2B-7A17-FE1C019DDA17}"/>
              </a:ext>
            </a:extLst>
          </p:cNvPr>
          <p:cNvGrpSpPr/>
          <p:nvPr/>
        </p:nvGrpSpPr>
        <p:grpSpPr>
          <a:xfrm>
            <a:off x="32989" y="2177116"/>
            <a:ext cx="1594911" cy="3260189"/>
            <a:chOff x="52507" y="2177116"/>
            <a:chExt cx="1594911" cy="3260189"/>
          </a:xfrm>
        </p:grpSpPr>
        <p:sp>
          <p:nvSpPr>
            <p:cNvPr id="181" name="Text Box 2">
              <a:extLst>
                <a:ext uri="{FF2B5EF4-FFF2-40B4-BE49-F238E27FC236}">
                  <a16:creationId xmlns:a16="http://schemas.microsoft.com/office/drawing/2014/main" id="{8262BCD6-C43E-F2CB-8037-6A14DC251A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481" y="2177116"/>
              <a:ext cx="1370962" cy="59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Left side view</a:t>
              </a: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0F291F4C-4AD6-44CD-7D46-39EAD8598264}"/>
                </a:ext>
              </a:extLst>
            </p:cNvPr>
            <p:cNvGrpSpPr/>
            <p:nvPr/>
          </p:nvGrpSpPr>
          <p:grpSpPr>
            <a:xfrm>
              <a:off x="52507" y="2879845"/>
              <a:ext cx="1594911" cy="2557460"/>
              <a:chOff x="52507" y="2879845"/>
              <a:chExt cx="1594911" cy="2557460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9ED584AF-93CF-B751-DF78-3D77293B0282}"/>
                  </a:ext>
                </a:extLst>
              </p:cNvPr>
              <p:cNvGrpSpPr/>
              <p:nvPr/>
            </p:nvGrpSpPr>
            <p:grpSpPr>
              <a:xfrm>
                <a:off x="52507" y="2879845"/>
                <a:ext cx="1594911" cy="2557460"/>
                <a:chOff x="52507" y="2879845"/>
                <a:chExt cx="1594911" cy="2557460"/>
              </a:xfrm>
            </p:grpSpPr>
            <p:pic>
              <p:nvPicPr>
                <p:cNvPr id="144" name="Picture 143" descr="A picture containing indoor&#10;&#10;Description automatically generated">
                  <a:extLst>
                    <a:ext uri="{FF2B5EF4-FFF2-40B4-BE49-F238E27FC236}">
                      <a16:creationId xmlns:a16="http://schemas.microsoft.com/office/drawing/2014/main" id="{FDA83892-CF5A-4985-C3E7-38CFA3B85D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367" t="21313"/>
                <a:stretch/>
              </p:blipFill>
              <p:spPr>
                <a:xfrm rot="5400000">
                  <a:off x="-428767" y="3361119"/>
                  <a:ext cx="2557460" cy="1594911"/>
                </a:xfrm>
                <a:prstGeom prst="rect">
                  <a:avLst/>
                </a:prstGeom>
              </p:spPr>
            </p:pic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4E4752B8-A335-40E2-9B47-C3D7F9113FAC}"/>
                    </a:ext>
                  </a:extLst>
                </p:cNvPr>
                <p:cNvSpPr/>
                <p:nvPr/>
              </p:nvSpPr>
              <p:spPr>
                <a:xfrm>
                  <a:off x="860942" y="2991255"/>
                  <a:ext cx="93514" cy="1541834"/>
                </a:xfrm>
                <a:custGeom>
                  <a:avLst/>
                  <a:gdLst>
                    <a:gd name="connsiteX0" fmla="*/ 93514 w 93514"/>
                    <a:gd name="connsiteY0" fmla="*/ 0 h 1541834"/>
                    <a:gd name="connsiteX1" fmla="*/ 44876 w 93514"/>
                    <a:gd name="connsiteY1" fmla="*/ 428017 h 1541834"/>
                    <a:gd name="connsiteX2" fmla="*/ 30284 w 93514"/>
                    <a:gd name="connsiteY2" fmla="*/ 870626 h 1541834"/>
                    <a:gd name="connsiteX3" fmla="*/ 40012 w 93514"/>
                    <a:gd name="connsiteY3" fmla="*/ 1235413 h 1541834"/>
                    <a:gd name="connsiteX4" fmla="*/ 15693 w 93514"/>
                    <a:gd name="connsiteY4" fmla="*/ 1541834 h 1541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514" h="1541834">
                      <a:moveTo>
                        <a:pt x="93514" y="0"/>
                      </a:moveTo>
                      <a:cubicBezTo>
                        <a:pt x="74464" y="141456"/>
                        <a:pt x="55414" y="282913"/>
                        <a:pt x="44876" y="428017"/>
                      </a:cubicBezTo>
                      <a:cubicBezTo>
                        <a:pt x="34338" y="573121"/>
                        <a:pt x="31095" y="736060"/>
                        <a:pt x="30284" y="870626"/>
                      </a:cubicBezTo>
                      <a:cubicBezTo>
                        <a:pt x="29473" y="1005192"/>
                        <a:pt x="42444" y="1123545"/>
                        <a:pt x="40012" y="1235413"/>
                      </a:cubicBezTo>
                      <a:cubicBezTo>
                        <a:pt x="37580" y="1347281"/>
                        <a:pt x="-29703" y="1479415"/>
                        <a:pt x="15693" y="154183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9F4933B3-1F07-2FFB-3B54-9358A2B04D56}"/>
                    </a:ext>
                  </a:extLst>
                </p:cNvPr>
                <p:cNvSpPr/>
                <p:nvPr/>
              </p:nvSpPr>
              <p:spPr>
                <a:xfrm>
                  <a:off x="1008828" y="3014838"/>
                  <a:ext cx="93514" cy="1541834"/>
                </a:xfrm>
                <a:custGeom>
                  <a:avLst/>
                  <a:gdLst>
                    <a:gd name="connsiteX0" fmla="*/ 93514 w 93514"/>
                    <a:gd name="connsiteY0" fmla="*/ 0 h 1541834"/>
                    <a:gd name="connsiteX1" fmla="*/ 44876 w 93514"/>
                    <a:gd name="connsiteY1" fmla="*/ 428017 h 1541834"/>
                    <a:gd name="connsiteX2" fmla="*/ 30284 w 93514"/>
                    <a:gd name="connsiteY2" fmla="*/ 870626 h 1541834"/>
                    <a:gd name="connsiteX3" fmla="*/ 40012 w 93514"/>
                    <a:gd name="connsiteY3" fmla="*/ 1235413 h 1541834"/>
                    <a:gd name="connsiteX4" fmla="*/ 15693 w 93514"/>
                    <a:gd name="connsiteY4" fmla="*/ 1541834 h 1541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514" h="1541834">
                      <a:moveTo>
                        <a:pt x="93514" y="0"/>
                      </a:moveTo>
                      <a:cubicBezTo>
                        <a:pt x="74464" y="141456"/>
                        <a:pt x="55414" y="282913"/>
                        <a:pt x="44876" y="428017"/>
                      </a:cubicBezTo>
                      <a:cubicBezTo>
                        <a:pt x="34338" y="573121"/>
                        <a:pt x="31095" y="736060"/>
                        <a:pt x="30284" y="870626"/>
                      </a:cubicBezTo>
                      <a:cubicBezTo>
                        <a:pt x="29473" y="1005192"/>
                        <a:pt x="42444" y="1123545"/>
                        <a:pt x="40012" y="1235413"/>
                      </a:cubicBezTo>
                      <a:cubicBezTo>
                        <a:pt x="37580" y="1347281"/>
                        <a:pt x="-29703" y="1479415"/>
                        <a:pt x="15693" y="154183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0B20D361-3FCA-07B6-ED19-119DC7B46B74}"/>
                  </a:ext>
                </a:extLst>
              </p:cNvPr>
              <p:cNvGrpSpPr/>
              <p:nvPr/>
            </p:nvGrpSpPr>
            <p:grpSpPr>
              <a:xfrm rot="16200000">
                <a:off x="560207" y="3550356"/>
                <a:ext cx="1344563" cy="298005"/>
                <a:chOff x="960634" y="3690453"/>
                <a:chExt cx="631751" cy="258534"/>
              </a:xfrm>
            </p:grpSpPr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1BEAD192-3003-5963-B1CD-C80B607580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60634" y="3690453"/>
                  <a:ext cx="0" cy="25853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Arrow Connector 81">
                  <a:extLst>
                    <a:ext uri="{FF2B5EF4-FFF2-40B4-BE49-F238E27FC236}">
                      <a16:creationId xmlns:a16="http://schemas.microsoft.com/office/drawing/2014/main" id="{2D2FC78B-CF6F-8B2B-E1B9-D25C0395A7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74235" y="3690453"/>
                  <a:ext cx="0" cy="25853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Arrow Connector 82">
                  <a:extLst>
                    <a:ext uri="{FF2B5EF4-FFF2-40B4-BE49-F238E27FC236}">
                      <a16:creationId xmlns:a16="http://schemas.microsoft.com/office/drawing/2014/main" id="{70F0FEF9-1CCD-8892-AFD5-C82C7A53D7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357381" y="3690453"/>
                  <a:ext cx="0" cy="25853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Arrow Connector 83">
                  <a:extLst>
                    <a:ext uri="{FF2B5EF4-FFF2-40B4-BE49-F238E27FC236}">
                      <a16:creationId xmlns:a16="http://schemas.microsoft.com/office/drawing/2014/main" id="{B9BCDC4A-8BEA-4712-AC77-6AF985A880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592385" y="3690453"/>
                  <a:ext cx="0" cy="25853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5D5050D-116A-EF14-4A3C-4A9B26D0A7C8}"/>
                  </a:ext>
                </a:extLst>
              </p:cNvPr>
              <p:cNvSpPr txBox="1"/>
              <p:nvPr/>
            </p:nvSpPr>
            <p:spPr>
              <a:xfrm rot="16200000">
                <a:off x="961881" y="3640717"/>
                <a:ext cx="9723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Fracture</a:t>
                </a: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8EEAD5C-BDF2-FF17-7416-4F6527CB566A}"/>
                  </a:ext>
                </a:extLst>
              </p:cNvPr>
              <p:cNvGrpSpPr/>
              <p:nvPr/>
            </p:nvGrpSpPr>
            <p:grpSpPr>
              <a:xfrm>
                <a:off x="76150" y="2885382"/>
                <a:ext cx="794234" cy="708918"/>
                <a:chOff x="2321231" y="231679"/>
                <a:chExt cx="920616" cy="738949"/>
              </a:xfrm>
            </p:grpSpPr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4257ECC0-ED99-510E-5D45-404BDC43CD37}"/>
                    </a:ext>
                  </a:extLst>
                </p:cNvPr>
                <p:cNvCxnSpPr/>
                <p:nvPr/>
              </p:nvCxnSpPr>
              <p:spPr>
                <a:xfrm>
                  <a:off x="2653792" y="700062"/>
                  <a:ext cx="313868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 Box 2">
                  <a:extLst>
                    <a:ext uri="{FF2B5EF4-FFF2-40B4-BE49-F238E27FC236}">
                      <a16:creationId xmlns:a16="http://schemas.microsoft.com/office/drawing/2014/main" id="{51B79B21-67A7-B95F-3D37-C54197EFA4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21231" y="231679"/>
                  <a:ext cx="452241" cy="2381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kern="1200" dirty="0">
                      <a:solidFill>
                        <a:srgbClr val="FFFFFF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σ</a:t>
                  </a:r>
                  <a:r>
                    <a:rPr lang="en-US" sz="1200" b="1" kern="1200" baseline="-25000" dirty="0">
                      <a:solidFill>
                        <a:srgbClr val="FFFFFF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V</a:t>
                  </a:r>
                  <a:endParaRPr lang="en-US" sz="12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AC4E03CA-1AED-A36A-ADCC-B603A4D79D56}"/>
                    </a:ext>
                  </a:extLst>
                </p:cNvPr>
                <p:cNvCxnSpPr/>
                <p:nvPr/>
              </p:nvCxnSpPr>
              <p:spPr>
                <a:xfrm rot="5400000">
                  <a:off x="2477616" y="709620"/>
                  <a:ext cx="197796" cy="16852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 Box 2">
                  <a:extLst>
                    <a:ext uri="{FF2B5EF4-FFF2-40B4-BE49-F238E27FC236}">
                      <a16:creationId xmlns:a16="http://schemas.microsoft.com/office/drawing/2014/main" id="{B3E0578E-D592-EDE1-FCB9-C24D8D5459A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30044" y="681895"/>
                  <a:ext cx="488386" cy="2887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kern="1200" dirty="0">
                      <a:solidFill>
                        <a:srgbClr val="FFFFFF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σ</a:t>
                  </a:r>
                  <a:r>
                    <a:rPr lang="en-US" sz="1200" b="1" kern="1200" baseline="-25000" dirty="0">
                      <a:solidFill>
                        <a:srgbClr val="FFFFFF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H</a:t>
                  </a:r>
                  <a:endParaRPr lang="en-US" sz="12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88082F21-DA42-4375-53E8-D020D3CA664F}"/>
                    </a:ext>
                  </a:extLst>
                </p:cNvPr>
                <p:cNvCxnSpPr/>
                <p:nvPr/>
              </p:nvCxnSpPr>
              <p:spPr>
                <a:xfrm flipV="1">
                  <a:off x="2653792" y="433055"/>
                  <a:ext cx="0" cy="261927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 Box 2">
                  <a:extLst>
                    <a:ext uri="{FF2B5EF4-FFF2-40B4-BE49-F238E27FC236}">
                      <a16:creationId xmlns:a16="http://schemas.microsoft.com/office/drawing/2014/main" id="{4B358EE3-BAC0-A458-4E6E-07D4943F54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00619" y="414218"/>
                  <a:ext cx="441228" cy="2381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kern="1200" dirty="0">
                      <a:solidFill>
                        <a:srgbClr val="FFFFFF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σ</a:t>
                  </a:r>
                  <a:r>
                    <a:rPr lang="en-US" sz="1200" b="1" kern="1200" baseline="-25000" dirty="0">
                      <a:solidFill>
                        <a:srgbClr val="FFFFFF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h</a:t>
                  </a:r>
                  <a:endParaRPr lang="en-US" sz="12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0120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341"/>
    </mc:Choice>
    <mc:Fallback xmlns="">
      <p:transition advTm="29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0" grpId="0"/>
      <p:bldP spid="60" grpId="0"/>
      <p:bldP spid="61" grpId="0"/>
      <p:bldP spid="74" grpId="0"/>
      <p:bldP spid="76" grpId="0"/>
      <p:bldP spid="77" grpId="0"/>
      <p:bldP spid="78" grpId="0"/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8DD0AC-19B0-693A-9336-EA57DF19FC2B}"/>
              </a:ext>
            </a:extLst>
          </p:cNvPr>
          <p:cNvSpPr txBox="1"/>
          <p:nvPr/>
        </p:nvSpPr>
        <p:spPr>
          <a:xfrm>
            <a:off x="-35560" y="0"/>
            <a:ext cx="5763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Gas permeability of fractured plugs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8F1DE45E-E6F0-7243-D874-2404E1966327}"/>
              </a:ext>
            </a:extLst>
          </p:cNvPr>
          <p:cNvSpPr txBox="1">
            <a:spLocks/>
          </p:cNvSpPr>
          <p:nvPr/>
        </p:nvSpPr>
        <p:spPr>
          <a:xfrm>
            <a:off x="11566188" y="6492875"/>
            <a:ext cx="499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6C7D9C-77F5-4D66-B6D5-924E9C284E92}" type="slidenum">
              <a:rPr lang="en-US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12</a:t>
            </a:fld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5542AE-0A95-5CFF-B3E4-20711C0B4C3E}"/>
              </a:ext>
            </a:extLst>
          </p:cNvPr>
          <p:cNvSpPr txBox="1"/>
          <p:nvPr/>
        </p:nvSpPr>
        <p:spPr>
          <a:xfrm>
            <a:off x="126450" y="1356446"/>
            <a:ext cx="1933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Helium gas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Dried state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7D07A8A-E156-1BD7-B035-36F1D6B0ECB0}"/>
              </a:ext>
            </a:extLst>
          </p:cNvPr>
          <p:cNvCxnSpPr>
            <a:cxnSpLocks/>
          </p:cNvCxnSpPr>
          <p:nvPr/>
        </p:nvCxnSpPr>
        <p:spPr>
          <a:xfrm flipH="1">
            <a:off x="1257731" y="1929528"/>
            <a:ext cx="655455" cy="0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74">
            <a:extLst>
              <a:ext uri="{FF2B5EF4-FFF2-40B4-BE49-F238E27FC236}">
                <a16:creationId xmlns:a16="http://schemas.microsoft.com/office/drawing/2014/main" id="{1D117E16-DA13-9566-41BA-608CF78922CA}"/>
              </a:ext>
            </a:extLst>
          </p:cNvPr>
          <p:cNvSpPr txBox="1"/>
          <p:nvPr/>
        </p:nvSpPr>
        <p:spPr>
          <a:xfrm>
            <a:off x="1440813" y="1667918"/>
            <a:ext cx="41605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1”</a:t>
            </a:r>
            <a:endParaRPr lang="en-US" sz="1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1620BA2-8974-14B9-BCD3-01E1EC5A8F94}"/>
              </a:ext>
            </a:extLst>
          </p:cNvPr>
          <p:cNvCxnSpPr>
            <a:cxnSpLocks/>
          </p:cNvCxnSpPr>
          <p:nvPr/>
        </p:nvCxnSpPr>
        <p:spPr>
          <a:xfrm flipV="1">
            <a:off x="1964987" y="2023731"/>
            <a:ext cx="0" cy="860520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74">
            <a:extLst>
              <a:ext uri="{FF2B5EF4-FFF2-40B4-BE49-F238E27FC236}">
                <a16:creationId xmlns:a16="http://schemas.microsoft.com/office/drawing/2014/main" id="{2576070C-0DE9-3BBF-A2A0-330D9A3CE347}"/>
              </a:ext>
            </a:extLst>
          </p:cNvPr>
          <p:cNvSpPr txBox="1"/>
          <p:nvPr/>
        </p:nvSpPr>
        <p:spPr>
          <a:xfrm>
            <a:off x="1983932" y="2323186"/>
            <a:ext cx="41605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100" b="1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US" sz="1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3110B533-CBFE-00D4-8EC8-09E7BA240829}"/>
              </a:ext>
            </a:extLst>
          </p:cNvPr>
          <p:cNvSpPr txBox="1"/>
          <p:nvPr/>
        </p:nvSpPr>
        <p:spPr>
          <a:xfrm>
            <a:off x="493554" y="2141434"/>
            <a:ext cx="9155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Fracture</a:t>
            </a:r>
            <a:endParaRPr lang="en-US" sz="1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B76B426-DB0E-EF70-B928-898DAAC1E2FD}"/>
              </a:ext>
            </a:extLst>
          </p:cNvPr>
          <p:cNvGrpSpPr/>
          <p:nvPr/>
        </p:nvGrpSpPr>
        <p:grpSpPr>
          <a:xfrm>
            <a:off x="179449" y="3292036"/>
            <a:ext cx="2246020" cy="1962338"/>
            <a:chOff x="184825" y="2941952"/>
            <a:chExt cx="2246020" cy="196233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296DD6E-7D89-97A6-F73F-7DA54C3C1583}"/>
                </a:ext>
              </a:extLst>
            </p:cNvPr>
            <p:cNvGrpSpPr/>
            <p:nvPr/>
          </p:nvGrpSpPr>
          <p:grpSpPr>
            <a:xfrm>
              <a:off x="184825" y="2941952"/>
              <a:ext cx="2238296" cy="1962338"/>
              <a:chOff x="0" y="273893"/>
              <a:chExt cx="2238565" cy="1962623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FCBF5EA1-B34D-C846-6B41-98F23997E840}"/>
                  </a:ext>
                </a:extLst>
              </p:cNvPr>
              <p:cNvSpPr/>
              <p:nvPr/>
            </p:nvSpPr>
            <p:spPr>
              <a:xfrm>
                <a:off x="409768" y="407718"/>
                <a:ext cx="1828797" cy="182879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C67DE572-EC41-6562-0583-EEFB23C8A1E6}"/>
                  </a:ext>
                </a:extLst>
              </p:cNvPr>
              <p:cNvSpPr/>
              <p:nvPr/>
            </p:nvSpPr>
            <p:spPr>
              <a:xfrm>
                <a:off x="1257445" y="1275459"/>
                <a:ext cx="133443" cy="12309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61B34EDA-E4D8-767D-35DB-EDEA4B39D204}"/>
                  </a:ext>
                </a:extLst>
              </p:cNvPr>
              <p:cNvSpPr/>
              <p:nvPr/>
            </p:nvSpPr>
            <p:spPr>
              <a:xfrm>
                <a:off x="680088" y="1106986"/>
                <a:ext cx="489290" cy="45135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78A012D8-8BEE-10A3-41D5-783F6E7BD73B}"/>
                  </a:ext>
                </a:extLst>
              </p:cNvPr>
              <p:cNvCxnSpPr/>
              <p:nvPr/>
            </p:nvCxnSpPr>
            <p:spPr>
              <a:xfrm>
                <a:off x="1191314" y="1095214"/>
                <a:ext cx="0" cy="410319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14D244E0-843C-1A48-B8F8-38C9E0FC3309}"/>
                  </a:ext>
                </a:extLst>
              </p:cNvPr>
              <p:cNvCxnSpPr/>
              <p:nvPr/>
            </p:nvCxnSpPr>
            <p:spPr>
              <a:xfrm>
                <a:off x="1249718" y="1095214"/>
                <a:ext cx="0" cy="410319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93060084-49A9-B298-6AD3-81D3BF4D42F2}"/>
                  </a:ext>
                </a:extLst>
              </p:cNvPr>
              <p:cNvCxnSpPr/>
              <p:nvPr/>
            </p:nvCxnSpPr>
            <p:spPr>
              <a:xfrm>
                <a:off x="1398950" y="1095214"/>
                <a:ext cx="4405" cy="410319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E3D88095-EDF0-19F7-79D4-F41D1DCA8395}"/>
                  </a:ext>
                </a:extLst>
              </p:cNvPr>
              <p:cNvCxnSpPr/>
              <p:nvPr/>
            </p:nvCxnSpPr>
            <p:spPr>
              <a:xfrm>
                <a:off x="1464193" y="1095214"/>
                <a:ext cx="0" cy="410319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17">
                <a:extLst>
                  <a:ext uri="{FF2B5EF4-FFF2-40B4-BE49-F238E27FC236}">
                    <a16:creationId xmlns:a16="http://schemas.microsoft.com/office/drawing/2014/main" id="{3B33C9F4-FCC0-525C-FE5B-E332E6418D95}"/>
                  </a:ext>
                </a:extLst>
              </p:cNvPr>
              <p:cNvSpPr txBox="1"/>
              <p:nvPr/>
            </p:nvSpPr>
            <p:spPr>
              <a:xfrm>
                <a:off x="678191" y="846545"/>
                <a:ext cx="641946" cy="277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1200" b="1" kern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lug</a:t>
                </a:r>
                <a:endParaRPr lang="en-US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13">
                <a:extLst>
                  <a:ext uri="{FF2B5EF4-FFF2-40B4-BE49-F238E27FC236}">
                    <a16:creationId xmlns:a16="http://schemas.microsoft.com/office/drawing/2014/main" id="{EE79117B-FDD8-0187-C321-DAAFBF616951}"/>
                  </a:ext>
                </a:extLst>
              </p:cNvPr>
              <p:cNvSpPr txBox="1"/>
              <p:nvPr/>
            </p:nvSpPr>
            <p:spPr>
              <a:xfrm>
                <a:off x="956021" y="1869402"/>
                <a:ext cx="873542" cy="277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kern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0.2” gap </a:t>
                </a:r>
                <a:endParaRPr lang="en-US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3DA62F1F-35CD-A94C-B0CE-1EEC0EBC734E}"/>
                  </a:ext>
                </a:extLst>
              </p:cNvPr>
              <p:cNvCxnSpPr/>
              <p:nvPr/>
            </p:nvCxnSpPr>
            <p:spPr>
              <a:xfrm flipH="1">
                <a:off x="632829" y="1600931"/>
                <a:ext cx="487603" cy="1254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4">
                <a:extLst>
                  <a:ext uri="{FF2B5EF4-FFF2-40B4-BE49-F238E27FC236}">
                    <a16:creationId xmlns:a16="http://schemas.microsoft.com/office/drawing/2014/main" id="{AC0E357B-7C12-A83F-3590-C896493375CB}"/>
                  </a:ext>
                </a:extLst>
              </p:cNvPr>
              <p:cNvSpPr txBox="1"/>
              <p:nvPr/>
            </p:nvSpPr>
            <p:spPr>
              <a:xfrm>
                <a:off x="752913" y="1651600"/>
                <a:ext cx="416107" cy="2770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kern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1”</a:t>
                </a:r>
                <a:endParaRPr lang="en-US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33AB35B-1F2A-D552-B825-4BBA2AE85B67}"/>
                  </a:ext>
                </a:extLst>
              </p:cNvPr>
              <p:cNvSpPr/>
              <p:nvPr/>
            </p:nvSpPr>
            <p:spPr>
              <a:xfrm>
                <a:off x="409614" y="1287944"/>
                <a:ext cx="1823984" cy="76921"/>
              </a:xfrm>
              <a:custGeom>
                <a:avLst/>
                <a:gdLst>
                  <a:gd name="connsiteX0" fmla="*/ 0 w 2307426"/>
                  <a:gd name="connsiteY0" fmla="*/ 81520 h 99863"/>
                  <a:gd name="connsiteX1" fmla="*/ 479834 w 2307426"/>
                  <a:gd name="connsiteY1" fmla="*/ 39 h 99863"/>
                  <a:gd name="connsiteX2" fmla="*/ 805759 w 2307426"/>
                  <a:gd name="connsiteY2" fmla="*/ 90574 h 99863"/>
                  <a:gd name="connsiteX3" fmla="*/ 1167897 w 2307426"/>
                  <a:gd name="connsiteY3" fmla="*/ 63413 h 99863"/>
                  <a:gd name="connsiteX4" fmla="*/ 1448555 w 2307426"/>
                  <a:gd name="connsiteY4" fmla="*/ 36253 h 99863"/>
                  <a:gd name="connsiteX5" fmla="*/ 1747319 w 2307426"/>
                  <a:gd name="connsiteY5" fmla="*/ 99627 h 99863"/>
                  <a:gd name="connsiteX6" fmla="*/ 2009870 w 2307426"/>
                  <a:gd name="connsiteY6" fmla="*/ 9093 h 99863"/>
                  <a:gd name="connsiteX7" fmla="*/ 2281474 w 2307426"/>
                  <a:gd name="connsiteY7" fmla="*/ 45306 h 99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07426" h="99863">
                    <a:moveTo>
                      <a:pt x="0" y="81520"/>
                    </a:moveTo>
                    <a:cubicBezTo>
                      <a:pt x="172770" y="40025"/>
                      <a:pt x="345541" y="-1470"/>
                      <a:pt x="479834" y="39"/>
                    </a:cubicBezTo>
                    <a:cubicBezTo>
                      <a:pt x="614127" y="1548"/>
                      <a:pt x="691082" y="80012"/>
                      <a:pt x="805759" y="90574"/>
                    </a:cubicBezTo>
                    <a:cubicBezTo>
                      <a:pt x="920436" y="101136"/>
                      <a:pt x="1060764" y="72466"/>
                      <a:pt x="1167897" y="63413"/>
                    </a:cubicBezTo>
                    <a:cubicBezTo>
                      <a:pt x="1275030" y="54360"/>
                      <a:pt x="1351985" y="30217"/>
                      <a:pt x="1448555" y="36253"/>
                    </a:cubicBezTo>
                    <a:cubicBezTo>
                      <a:pt x="1545125" y="42289"/>
                      <a:pt x="1653767" y="104154"/>
                      <a:pt x="1747319" y="99627"/>
                    </a:cubicBezTo>
                    <a:cubicBezTo>
                      <a:pt x="1840871" y="95100"/>
                      <a:pt x="1920844" y="18146"/>
                      <a:pt x="2009870" y="9093"/>
                    </a:cubicBezTo>
                    <a:cubicBezTo>
                      <a:pt x="2098896" y="39"/>
                      <a:pt x="2396151" y="-12032"/>
                      <a:pt x="2281474" y="45306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730FAB81-B26F-6BE3-EAF4-8423CC30AF93}"/>
                  </a:ext>
                </a:extLst>
              </p:cNvPr>
              <p:cNvCxnSpPr/>
              <p:nvPr/>
            </p:nvCxnSpPr>
            <p:spPr>
              <a:xfrm flipH="1">
                <a:off x="1127818" y="1599750"/>
                <a:ext cx="168741" cy="4872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7B04B632-7B04-7900-3540-482C8110385F}"/>
                  </a:ext>
                </a:extLst>
              </p:cNvPr>
              <p:cNvCxnSpPr/>
              <p:nvPr/>
            </p:nvCxnSpPr>
            <p:spPr>
              <a:xfrm flipH="1">
                <a:off x="1341394" y="1589091"/>
                <a:ext cx="168741" cy="4872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532FCB98-2E8D-07BF-1E61-E32711B1F54F}"/>
                  </a:ext>
                </a:extLst>
              </p:cNvPr>
              <p:cNvCxnSpPr/>
              <p:nvPr/>
            </p:nvCxnSpPr>
            <p:spPr>
              <a:xfrm flipH="1" flipV="1">
                <a:off x="1210219" y="1661448"/>
                <a:ext cx="119488" cy="2091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8D57D815-0DA8-273E-8835-8A3573BB39E4}"/>
                  </a:ext>
                </a:extLst>
              </p:cNvPr>
              <p:cNvCxnSpPr/>
              <p:nvPr/>
            </p:nvCxnSpPr>
            <p:spPr>
              <a:xfrm flipV="1">
                <a:off x="1329708" y="1641513"/>
                <a:ext cx="115661" cy="22909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B2237C73-65E0-6B4B-95A3-9DA0BB10D961}"/>
                  </a:ext>
                </a:extLst>
              </p:cNvPr>
              <p:cNvGrpSpPr/>
              <p:nvPr/>
            </p:nvGrpSpPr>
            <p:grpSpPr>
              <a:xfrm>
                <a:off x="0" y="273893"/>
                <a:ext cx="766598" cy="668302"/>
                <a:chOff x="0" y="273878"/>
                <a:chExt cx="1203492" cy="1126048"/>
              </a:xfrm>
            </p:grpSpPr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FA5E22D9-D103-7A9E-69A1-9EDD3C0B134B}"/>
                    </a:ext>
                  </a:extLst>
                </p:cNvPr>
                <p:cNvGrpSpPr/>
                <p:nvPr/>
              </p:nvGrpSpPr>
              <p:grpSpPr>
                <a:xfrm>
                  <a:off x="366782" y="523877"/>
                  <a:ext cx="385010" cy="391435"/>
                  <a:chOff x="366782" y="523877"/>
                  <a:chExt cx="385010" cy="391435"/>
                </a:xfrm>
              </p:grpSpPr>
              <p:cxnSp>
                <p:nvCxnSpPr>
                  <p:cNvPr id="88" name="Straight Arrow Connector 87">
                    <a:extLst>
                      <a:ext uri="{FF2B5EF4-FFF2-40B4-BE49-F238E27FC236}">
                        <a16:creationId xmlns:a16="http://schemas.microsoft.com/office/drawing/2014/main" id="{0FD75A1F-1D51-473B-53E3-452C5C9E393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66782" y="523877"/>
                    <a:ext cx="0" cy="391435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Arrow Connector 88">
                    <a:extLst>
                      <a:ext uri="{FF2B5EF4-FFF2-40B4-BE49-F238E27FC236}">
                        <a16:creationId xmlns:a16="http://schemas.microsoft.com/office/drawing/2014/main" id="{BB43FAE9-ECD0-05D1-EA86-ED8DACC73AA1}"/>
                      </a:ext>
                    </a:extLst>
                  </p:cNvPr>
                  <p:cNvCxnSpPr/>
                  <p:nvPr/>
                </p:nvCxnSpPr>
                <p:spPr>
                  <a:xfrm>
                    <a:off x="366782" y="905688"/>
                    <a:ext cx="38501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6" name="TextBox 215">
                  <a:extLst>
                    <a:ext uri="{FF2B5EF4-FFF2-40B4-BE49-F238E27FC236}">
                      <a16:creationId xmlns:a16="http://schemas.microsoft.com/office/drawing/2014/main" id="{F3DC8F15-A53A-FBB9-F8F5-97DA62B16785}"/>
                    </a:ext>
                  </a:extLst>
                </p:cNvPr>
                <p:cNvSpPr txBox="1"/>
                <p:nvPr/>
              </p:nvSpPr>
              <p:spPr>
                <a:xfrm>
                  <a:off x="549528" y="933132"/>
                  <a:ext cx="653964" cy="466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kern="12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X</a:t>
                  </a:r>
                  <a:endParaRPr lang="en-US" sz="12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" name="TextBox 216">
                  <a:extLst>
                    <a:ext uri="{FF2B5EF4-FFF2-40B4-BE49-F238E27FC236}">
                      <a16:creationId xmlns:a16="http://schemas.microsoft.com/office/drawing/2014/main" id="{DF79D47B-8A37-529B-58C4-2C3E7B05C392}"/>
                    </a:ext>
                  </a:extLst>
                </p:cNvPr>
                <p:cNvSpPr txBox="1"/>
                <p:nvPr/>
              </p:nvSpPr>
              <p:spPr>
                <a:xfrm>
                  <a:off x="0" y="273878"/>
                  <a:ext cx="653964" cy="466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kern="12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Y</a:t>
                  </a:r>
                  <a:endParaRPr lang="en-US" sz="12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57EF90-7CFF-29F5-170F-92A560E46DC6}"/>
                </a:ext>
              </a:extLst>
            </p:cNvPr>
            <p:cNvGrpSpPr/>
            <p:nvPr/>
          </p:nvGrpSpPr>
          <p:grpSpPr>
            <a:xfrm>
              <a:off x="1098614" y="3295149"/>
              <a:ext cx="1332231" cy="711898"/>
              <a:chOff x="1098614" y="3295149"/>
              <a:chExt cx="1332231" cy="711898"/>
            </a:xfrm>
          </p:grpSpPr>
          <p:sp>
            <p:nvSpPr>
              <p:cNvPr id="23" name="TextBox 14">
                <a:extLst>
                  <a:ext uri="{FF2B5EF4-FFF2-40B4-BE49-F238E27FC236}">
                    <a16:creationId xmlns:a16="http://schemas.microsoft.com/office/drawing/2014/main" id="{69961F2E-A8AF-7A11-7CA2-EDFB2FDFE366}"/>
                  </a:ext>
                </a:extLst>
              </p:cNvPr>
              <p:cNvSpPr txBox="1"/>
              <p:nvPr/>
            </p:nvSpPr>
            <p:spPr>
              <a:xfrm>
                <a:off x="1098614" y="3295149"/>
                <a:ext cx="9155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kern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Bore hole</a:t>
                </a:r>
                <a:endParaRPr lang="en-US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6C7620CF-A63A-EC38-2B19-E74E5D72AE36}"/>
                  </a:ext>
                </a:extLst>
              </p:cNvPr>
              <p:cNvCxnSpPr/>
              <p:nvPr/>
            </p:nvCxnSpPr>
            <p:spPr>
              <a:xfrm>
                <a:off x="1508833" y="3509451"/>
                <a:ext cx="0" cy="4339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08D7393E-7A04-9670-BED2-09E013FEBF1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77510" y="3774924"/>
                <a:ext cx="6422" cy="2321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14">
                <a:extLst>
                  <a:ext uri="{FF2B5EF4-FFF2-40B4-BE49-F238E27FC236}">
                    <a16:creationId xmlns:a16="http://schemas.microsoft.com/office/drawing/2014/main" id="{8045FC29-A7AE-42C7-E1B4-130538F9EE8F}"/>
                  </a:ext>
                </a:extLst>
              </p:cNvPr>
              <p:cNvSpPr txBox="1"/>
              <p:nvPr/>
            </p:nvSpPr>
            <p:spPr>
              <a:xfrm>
                <a:off x="1596072" y="3577216"/>
                <a:ext cx="8347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Fracture</a:t>
                </a:r>
                <a:endParaRPr lang="en-US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A490124-05F8-8F2B-CB46-87623CAC1CDD}"/>
              </a:ext>
            </a:extLst>
          </p:cNvPr>
          <p:cNvGrpSpPr/>
          <p:nvPr/>
        </p:nvGrpSpPr>
        <p:grpSpPr>
          <a:xfrm>
            <a:off x="1260014" y="1963212"/>
            <a:ext cx="617849" cy="989114"/>
            <a:chOff x="1260014" y="1963212"/>
            <a:chExt cx="617849" cy="989114"/>
          </a:xfrm>
        </p:grpSpPr>
        <p:sp>
          <p:nvSpPr>
            <p:cNvPr id="6" name="Cylinder 5">
              <a:extLst>
                <a:ext uri="{FF2B5EF4-FFF2-40B4-BE49-F238E27FC236}">
                  <a16:creationId xmlns:a16="http://schemas.microsoft.com/office/drawing/2014/main" id="{19CE01EE-F9D9-2B57-BE38-C8BB82699A31}"/>
                </a:ext>
              </a:extLst>
            </p:cNvPr>
            <p:cNvSpPr/>
            <p:nvPr/>
          </p:nvSpPr>
          <p:spPr>
            <a:xfrm>
              <a:off x="1260014" y="1963212"/>
              <a:ext cx="617849" cy="966325"/>
            </a:xfrm>
            <a:prstGeom prst="can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7166BF5-DFA4-0AA6-AF89-279440B4A794}"/>
                </a:ext>
              </a:extLst>
            </p:cNvPr>
            <p:cNvSpPr/>
            <p:nvPr/>
          </p:nvSpPr>
          <p:spPr>
            <a:xfrm rot="5400000">
              <a:off x="1068062" y="2429692"/>
              <a:ext cx="975253" cy="70015"/>
            </a:xfrm>
            <a:custGeom>
              <a:avLst/>
              <a:gdLst>
                <a:gd name="connsiteX0" fmla="*/ 0 w 622570"/>
                <a:gd name="connsiteY0" fmla="*/ 24345 h 58932"/>
                <a:gd name="connsiteX1" fmla="*/ 77821 w 622570"/>
                <a:gd name="connsiteY1" fmla="*/ 26 h 58932"/>
                <a:gd name="connsiteX2" fmla="*/ 111868 w 622570"/>
                <a:gd name="connsiteY2" fmla="*/ 19481 h 58932"/>
                <a:gd name="connsiteX3" fmla="*/ 160506 w 622570"/>
                <a:gd name="connsiteY3" fmla="*/ 14617 h 58932"/>
                <a:gd name="connsiteX4" fmla="*/ 218872 w 622570"/>
                <a:gd name="connsiteY4" fmla="*/ 38936 h 58932"/>
                <a:gd name="connsiteX5" fmla="*/ 252919 w 622570"/>
                <a:gd name="connsiteY5" fmla="*/ 9754 h 58932"/>
                <a:gd name="connsiteX6" fmla="*/ 296693 w 622570"/>
                <a:gd name="connsiteY6" fmla="*/ 24345 h 58932"/>
                <a:gd name="connsiteX7" fmla="*/ 350195 w 622570"/>
                <a:gd name="connsiteY7" fmla="*/ 14617 h 58932"/>
                <a:gd name="connsiteX8" fmla="*/ 384242 w 622570"/>
                <a:gd name="connsiteY8" fmla="*/ 38936 h 58932"/>
                <a:gd name="connsiteX9" fmla="*/ 452336 w 622570"/>
                <a:gd name="connsiteY9" fmla="*/ 24345 h 58932"/>
                <a:gd name="connsiteX10" fmla="*/ 481519 w 622570"/>
                <a:gd name="connsiteY10" fmla="*/ 58392 h 58932"/>
                <a:gd name="connsiteX11" fmla="*/ 554476 w 622570"/>
                <a:gd name="connsiteY11" fmla="*/ 43800 h 58932"/>
                <a:gd name="connsiteX12" fmla="*/ 588523 w 622570"/>
                <a:gd name="connsiteY12" fmla="*/ 24345 h 58932"/>
                <a:gd name="connsiteX13" fmla="*/ 622570 w 622570"/>
                <a:gd name="connsiteY13" fmla="*/ 29209 h 5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570" h="58932">
                  <a:moveTo>
                    <a:pt x="0" y="24345"/>
                  </a:moveTo>
                  <a:cubicBezTo>
                    <a:pt x="29588" y="12591"/>
                    <a:pt x="59176" y="837"/>
                    <a:pt x="77821" y="26"/>
                  </a:cubicBezTo>
                  <a:cubicBezTo>
                    <a:pt x="96466" y="-785"/>
                    <a:pt x="98087" y="17049"/>
                    <a:pt x="111868" y="19481"/>
                  </a:cubicBezTo>
                  <a:cubicBezTo>
                    <a:pt x="125649" y="21913"/>
                    <a:pt x="142672" y="11374"/>
                    <a:pt x="160506" y="14617"/>
                  </a:cubicBezTo>
                  <a:cubicBezTo>
                    <a:pt x="178340" y="17860"/>
                    <a:pt x="203470" y="39746"/>
                    <a:pt x="218872" y="38936"/>
                  </a:cubicBezTo>
                  <a:cubicBezTo>
                    <a:pt x="234274" y="38126"/>
                    <a:pt x="239949" y="12186"/>
                    <a:pt x="252919" y="9754"/>
                  </a:cubicBezTo>
                  <a:cubicBezTo>
                    <a:pt x="265889" y="7322"/>
                    <a:pt x="280480" y="23535"/>
                    <a:pt x="296693" y="24345"/>
                  </a:cubicBezTo>
                  <a:cubicBezTo>
                    <a:pt x="312906" y="25155"/>
                    <a:pt x="335604" y="12185"/>
                    <a:pt x="350195" y="14617"/>
                  </a:cubicBezTo>
                  <a:cubicBezTo>
                    <a:pt x="364787" y="17049"/>
                    <a:pt x="367219" y="37315"/>
                    <a:pt x="384242" y="38936"/>
                  </a:cubicBezTo>
                  <a:cubicBezTo>
                    <a:pt x="401265" y="40557"/>
                    <a:pt x="436123" y="21102"/>
                    <a:pt x="452336" y="24345"/>
                  </a:cubicBezTo>
                  <a:cubicBezTo>
                    <a:pt x="468549" y="27588"/>
                    <a:pt x="464496" y="55149"/>
                    <a:pt x="481519" y="58392"/>
                  </a:cubicBezTo>
                  <a:cubicBezTo>
                    <a:pt x="498542" y="61635"/>
                    <a:pt x="536642" y="49474"/>
                    <a:pt x="554476" y="43800"/>
                  </a:cubicBezTo>
                  <a:cubicBezTo>
                    <a:pt x="572310" y="38126"/>
                    <a:pt x="577174" y="26777"/>
                    <a:pt x="588523" y="24345"/>
                  </a:cubicBezTo>
                  <a:cubicBezTo>
                    <a:pt x="599872" y="21913"/>
                    <a:pt x="580417" y="81090"/>
                    <a:pt x="622570" y="29209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7DA851D-3CF2-DA42-2A9E-27B0ED0314A3}"/>
              </a:ext>
            </a:extLst>
          </p:cNvPr>
          <p:cNvCxnSpPr>
            <a:cxnSpLocks/>
          </p:cNvCxnSpPr>
          <p:nvPr/>
        </p:nvCxnSpPr>
        <p:spPr>
          <a:xfrm flipV="1">
            <a:off x="1114962" y="2091571"/>
            <a:ext cx="445265" cy="127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B9A55D43-B159-4B34-8345-090C46DB47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0791571"/>
              </p:ext>
            </p:extLst>
          </p:nvPr>
        </p:nvGraphicFramePr>
        <p:xfrm>
          <a:off x="2788384" y="947753"/>
          <a:ext cx="8503920" cy="539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693A7E1-2D97-F649-0BB6-7C4A39187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7994" y="5997371"/>
            <a:ext cx="710538" cy="29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10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128C60-12E4-D55C-ECBC-3484FD8DC3E4}"/>
              </a:ext>
            </a:extLst>
          </p:cNvPr>
          <p:cNvSpPr txBox="1"/>
          <p:nvPr/>
        </p:nvSpPr>
        <p:spPr>
          <a:xfrm>
            <a:off x="-35560" y="-14748"/>
            <a:ext cx="3506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Fracture morphology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1462859C-4B0C-97A1-A34D-B86AE8B61556}"/>
              </a:ext>
            </a:extLst>
          </p:cNvPr>
          <p:cNvSpPr txBox="1">
            <a:spLocks/>
          </p:cNvSpPr>
          <p:nvPr/>
        </p:nvSpPr>
        <p:spPr>
          <a:xfrm>
            <a:off x="11566188" y="6492875"/>
            <a:ext cx="499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6C7D9C-77F5-4D66-B6D5-924E9C284E92}" type="slidenum">
              <a:rPr lang="en-US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13</a:t>
            </a:fld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FF9CE82B-82C4-E637-654D-5EAC6D666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07" y="6354332"/>
            <a:ext cx="2609982" cy="26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Courtesy: Mark Curtis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82E4B0-1E29-5CC2-9218-3F8CDB619DD5}"/>
              </a:ext>
            </a:extLst>
          </p:cNvPr>
          <p:cNvGrpSpPr/>
          <p:nvPr/>
        </p:nvGrpSpPr>
        <p:grpSpPr>
          <a:xfrm>
            <a:off x="4218017" y="531041"/>
            <a:ext cx="2413222" cy="1875240"/>
            <a:chOff x="2353897" y="109561"/>
            <a:chExt cx="2510110" cy="227338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DFD42DD-C2A7-E776-342F-0D40C260FC84}"/>
                </a:ext>
              </a:extLst>
            </p:cNvPr>
            <p:cNvGrpSpPr/>
            <p:nvPr/>
          </p:nvGrpSpPr>
          <p:grpSpPr>
            <a:xfrm>
              <a:off x="3035205" y="462704"/>
              <a:ext cx="1828802" cy="1920240"/>
              <a:chOff x="3035205" y="462704"/>
              <a:chExt cx="1828802" cy="192024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6FE59DF5-BB42-1DEC-1F6F-A636D554D018}"/>
                  </a:ext>
                </a:extLst>
              </p:cNvPr>
              <p:cNvSpPr/>
              <p:nvPr/>
            </p:nvSpPr>
            <p:spPr>
              <a:xfrm>
                <a:off x="3035205" y="462704"/>
                <a:ext cx="1828800" cy="19202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94A8C224-DBBA-0897-24E2-E4D72CB595B9}"/>
                  </a:ext>
                </a:extLst>
              </p:cNvPr>
              <p:cNvCxnSpPr/>
              <p:nvPr/>
            </p:nvCxnSpPr>
            <p:spPr>
              <a:xfrm>
                <a:off x="4864007" y="471977"/>
                <a:ext cx="0" cy="122088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BBD35D5-4FEB-1815-8E57-794D81C5FE92}"/>
                  </a:ext>
                </a:extLst>
              </p:cNvPr>
              <p:cNvCxnSpPr/>
              <p:nvPr/>
            </p:nvCxnSpPr>
            <p:spPr>
              <a:xfrm>
                <a:off x="3916934" y="467338"/>
                <a:ext cx="0" cy="11240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DEDFAD02-70B1-779D-61D1-C679E3BECD3A}"/>
                  </a:ext>
                </a:extLst>
              </p:cNvPr>
              <p:cNvCxnSpPr/>
              <p:nvPr/>
            </p:nvCxnSpPr>
            <p:spPr>
              <a:xfrm>
                <a:off x="3985897" y="467338"/>
                <a:ext cx="0" cy="11240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07CEC2D4-855F-F0F9-A2A0-EEA4D5A609C7}"/>
                  </a:ext>
                </a:extLst>
              </p:cNvPr>
              <p:cNvCxnSpPr/>
              <p:nvPr/>
            </p:nvCxnSpPr>
            <p:spPr>
              <a:xfrm>
                <a:off x="4028690" y="466931"/>
                <a:ext cx="0" cy="12344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24D89535-C5A3-CB62-9675-6534E6C68317}"/>
                  </a:ext>
                </a:extLst>
              </p:cNvPr>
              <p:cNvCxnSpPr/>
              <p:nvPr/>
            </p:nvCxnSpPr>
            <p:spPr>
              <a:xfrm rot="21600000">
                <a:off x="3872684" y="467338"/>
                <a:ext cx="0" cy="12358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28506FA-C1B6-488A-B7F4-B0973BFA4446}"/>
                </a:ext>
              </a:extLst>
            </p:cNvPr>
            <p:cNvGrpSpPr/>
            <p:nvPr/>
          </p:nvGrpSpPr>
          <p:grpSpPr>
            <a:xfrm>
              <a:off x="3000845" y="1027524"/>
              <a:ext cx="1570049" cy="1174309"/>
              <a:chOff x="3000845" y="1027524"/>
              <a:chExt cx="1570049" cy="1174309"/>
            </a:xfrm>
          </p:grpSpPr>
          <p:sp>
            <p:nvSpPr>
              <p:cNvPr id="71" name="TextBox 46">
                <a:extLst>
                  <a:ext uri="{FF2B5EF4-FFF2-40B4-BE49-F238E27FC236}">
                    <a16:creationId xmlns:a16="http://schemas.microsoft.com/office/drawing/2014/main" id="{2909890E-E026-C2D6-F909-C03451624756}"/>
                  </a:ext>
                </a:extLst>
              </p:cNvPr>
              <p:cNvSpPr txBox="1"/>
              <p:nvPr/>
            </p:nvSpPr>
            <p:spPr>
              <a:xfrm>
                <a:off x="4122509" y="1866023"/>
                <a:ext cx="448385" cy="335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kern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12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“</a:t>
                </a:r>
                <a:r>
                  <a:rPr lang="en-US" sz="1200" b="1" kern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id="{15917004-C0F3-6E20-23F5-BAB324A67C13}"/>
                  </a:ext>
                </a:extLst>
              </p:cNvPr>
              <p:cNvSpPr/>
              <p:nvPr/>
            </p:nvSpPr>
            <p:spPr>
              <a:xfrm>
                <a:off x="3928652" y="1518470"/>
                <a:ext cx="45719" cy="6341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TextBox 52">
                <a:extLst>
                  <a:ext uri="{FF2B5EF4-FFF2-40B4-BE49-F238E27FC236}">
                    <a16:creationId xmlns:a16="http://schemas.microsoft.com/office/drawing/2014/main" id="{8F475B94-B5C8-229B-F8C7-3496331CC25C}"/>
                  </a:ext>
                </a:extLst>
              </p:cNvPr>
              <p:cNvSpPr txBox="1"/>
              <p:nvPr/>
            </p:nvSpPr>
            <p:spPr>
              <a:xfrm>
                <a:off x="3000845" y="1027524"/>
                <a:ext cx="985052" cy="559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kern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Injection point</a:t>
                </a:r>
                <a:endParaRPr lang="en-US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" name="TextBox 34">
              <a:extLst>
                <a:ext uri="{FF2B5EF4-FFF2-40B4-BE49-F238E27FC236}">
                  <a16:creationId xmlns:a16="http://schemas.microsoft.com/office/drawing/2014/main" id="{408DF6F6-6E64-ECA9-61F2-024DE0E78552}"/>
                </a:ext>
              </a:extLst>
            </p:cNvPr>
            <p:cNvSpPr txBox="1"/>
            <p:nvPr/>
          </p:nvSpPr>
          <p:spPr>
            <a:xfrm>
              <a:off x="3276320" y="1882094"/>
              <a:ext cx="1014731" cy="335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0.2” in gap</a:t>
              </a:r>
              <a:endPara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83">
              <a:extLst>
                <a:ext uri="{FF2B5EF4-FFF2-40B4-BE49-F238E27FC236}">
                  <a16:creationId xmlns:a16="http://schemas.microsoft.com/office/drawing/2014/main" id="{05E24B36-623E-68F4-11B3-DA84CFC8D0F3}"/>
                </a:ext>
              </a:extLst>
            </p:cNvPr>
            <p:cNvSpPr txBox="1"/>
            <p:nvPr/>
          </p:nvSpPr>
          <p:spPr>
            <a:xfrm>
              <a:off x="4058825" y="740917"/>
              <a:ext cx="788802" cy="559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SEM study</a:t>
              </a:r>
              <a:endPara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B2C1AFF-8EA6-33A7-5662-FE7E933222A9}"/>
                </a:ext>
              </a:extLst>
            </p:cNvPr>
            <p:cNvCxnSpPr>
              <a:cxnSpLocks/>
            </p:cNvCxnSpPr>
            <p:nvPr/>
          </p:nvCxnSpPr>
          <p:spPr>
            <a:xfrm>
              <a:off x="4046171" y="1882094"/>
              <a:ext cx="455319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6AF031D-6AAE-6871-C2FF-7F18DF5DECB0}"/>
                </a:ext>
              </a:extLst>
            </p:cNvPr>
            <p:cNvCxnSpPr>
              <a:cxnSpLocks/>
              <a:stCxn id="68" idx="0"/>
            </p:cNvCxnSpPr>
            <p:nvPr/>
          </p:nvCxnSpPr>
          <p:spPr>
            <a:xfrm flipV="1">
              <a:off x="3783686" y="1662407"/>
              <a:ext cx="209984" cy="2196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A1D29E8-33AB-33A8-03A8-DFFE09363F04}"/>
                </a:ext>
              </a:extLst>
            </p:cNvPr>
            <p:cNvCxnSpPr>
              <a:cxnSpLocks/>
              <a:stCxn id="68" idx="0"/>
            </p:cNvCxnSpPr>
            <p:nvPr/>
          </p:nvCxnSpPr>
          <p:spPr>
            <a:xfrm flipV="1">
              <a:off x="3783686" y="1644952"/>
              <a:ext cx="103276" cy="2371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9826FDD-1159-CBF2-964F-81C799CE4226}"/>
                </a:ext>
              </a:extLst>
            </p:cNvPr>
            <p:cNvCxnSpPr>
              <a:cxnSpLocks/>
            </p:cNvCxnSpPr>
            <p:nvPr/>
          </p:nvCxnSpPr>
          <p:spPr>
            <a:xfrm>
              <a:off x="3506862" y="1343460"/>
              <a:ext cx="401033" cy="2110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53E2921-F246-C1D3-20AC-F391D9644112}"/>
                </a:ext>
              </a:extLst>
            </p:cNvPr>
            <p:cNvCxnSpPr>
              <a:cxnSpLocks/>
            </p:cNvCxnSpPr>
            <p:nvPr/>
          </p:nvCxnSpPr>
          <p:spPr>
            <a:xfrm>
              <a:off x="4062763" y="1432197"/>
              <a:ext cx="0" cy="301652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8A04888-E9F7-CD16-10DF-0F04B6632CD8}"/>
                </a:ext>
              </a:extLst>
            </p:cNvPr>
            <p:cNvCxnSpPr>
              <a:cxnSpLocks/>
            </p:cNvCxnSpPr>
            <p:nvPr/>
          </p:nvCxnSpPr>
          <p:spPr>
            <a:xfrm>
              <a:off x="4454698" y="1432197"/>
              <a:ext cx="0" cy="322362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FF4A472-2E2B-7FA7-C3A6-E1BEC0A1E471}"/>
                </a:ext>
              </a:extLst>
            </p:cNvPr>
            <p:cNvCxnSpPr/>
            <p:nvPr/>
          </p:nvCxnSpPr>
          <p:spPr>
            <a:xfrm>
              <a:off x="4085657" y="1728855"/>
              <a:ext cx="380445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B4CFE85-43AA-E529-971F-7EDACEEDB65B}"/>
                </a:ext>
              </a:extLst>
            </p:cNvPr>
            <p:cNvCxnSpPr>
              <a:cxnSpLocks/>
            </p:cNvCxnSpPr>
            <p:nvPr/>
          </p:nvCxnSpPr>
          <p:spPr>
            <a:xfrm>
              <a:off x="4074253" y="1432197"/>
              <a:ext cx="380445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F4C247F-B9A7-28AE-540F-8D268E7A8842}"/>
                </a:ext>
              </a:extLst>
            </p:cNvPr>
            <p:cNvGrpSpPr/>
            <p:nvPr/>
          </p:nvGrpSpPr>
          <p:grpSpPr>
            <a:xfrm>
              <a:off x="2353897" y="109561"/>
              <a:ext cx="534676" cy="558104"/>
              <a:chOff x="2350293" y="94448"/>
              <a:chExt cx="677293" cy="683003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1E2F0EEF-D022-55CF-3917-E28096223FCA}"/>
                  </a:ext>
                </a:extLst>
              </p:cNvPr>
              <p:cNvGrpSpPr/>
              <p:nvPr/>
            </p:nvGrpSpPr>
            <p:grpSpPr>
              <a:xfrm>
                <a:off x="2642576" y="421844"/>
                <a:ext cx="385010" cy="335819"/>
                <a:chOff x="2642576" y="421844"/>
                <a:chExt cx="385010" cy="335819"/>
              </a:xfrm>
            </p:grpSpPr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89EAE0E6-63C1-F6BE-4880-F9F72A0EACEC}"/>
                    </a:ext>
                  </a:extLst>
                </p:cNvPr>
                <p:cNvCxnSpPr/>
                <p:nvPr/>
              </p:nvCxnSpPr>
              <p:spPr>
                <a:xfrm>
                  <a:off x="2654645" y="421844"/>
                  <a:ext cx="0" cy="33581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>
                  <a:extLst>
                    <a:ext uri="{FF2B5EF4-FFF2-40B4-BE49-F238E27FC236}">
                      <a16:creationId xmlns:a16="http://schemas.microsoft.com/office/drawing/2014/main" id="{4CE795F0-6B40-DF55-7BCC-183183B75A07}"/>
                    </a:ext>
                  </a:extLst>
                </p:cNvPr>
                <p:cNvCxnSpPr/>
                <p:nvPr/>
              </p:nvCxnSpPr>
              <p:spPr>
                <a:xfrm>
                  <a:off x="2642576" y="431470"/>
                  <a:ext cx="3850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TextBox 220">
                <a:extLst>
                  <a:ext uri="{FF2B5EF4-FFF2-40B4-BE49-F238E27FC236}">
                    <a16:creationId xmlns:a16="http://schemas.microsoft.com/office/drawing/2014/main" id="{ADFEA973-07BC-9CD7-5611-2A3C74209778}"/>
                  </a:ext>
                </a:extLst>
              </p:cNvPr>
              <p:cNvSpPr txBox="1"/>
              <p:nvPr/>
            </p:nvSpPr>
            <p:spPr>
              <a:xfrm>
                <a:off x="2594053" y="94448"/>
                <a:ext cx="259009" cy="410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kern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endParaRPr lang="en-US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TextBox 221">
                <a:extLst>
                  <a:ext uri="{FF2B5EF4-FFF2-40B4-BE49-F238E27FC236}">
                    <a16:creationId xmlns:a16="http://schemas.microsoft.com/office/drawing/2014/main" id="{71B892AB-99E4-9EE2-4E7D-1932ADDF30B8}"/>
                  </a:ext>
                </a:extLst>
              </p:cNvPr>
              <p:cNvSpPr txBox="1"/>
              <p:nvPr/>
            </p:nvSpPr>
            <p:spPr>
              <a:xfrm>
                <a:off x="2350293" y="366490"/>
                <a:ext cx="231661" cy="410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kern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Z</a:t>
                </a:r>
                <a:endParaRPr lang="en-US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B36F274-05F9-F516-C9CA-FBEFDC612EAA}"/>
              </a:ext>
            </a:extLst>
          </p:cNvPr>
          <p:cNvGrpSpPr/>
          <p:nvPr/>
        </p:nvGrpSpPr>
        <p:grpSpPr>
          <a:xfrm>
            <a:off x="7117883" y="1510828"/>
            <a:ext cx="567522" cy="222426"/>
            <a:chOff x="1260014" y="1963212"/>
            <a:chExt cx="617849" cy="966325"/>
          </a:xfrm>
        </p:grpSpPr>
        <p:sp>
          <p:nvSpPr>
            <p:cNvPr id="4" name="Cylinder 3">
              <a:extLst>
                <a:ext uri="{FF2B5EF4-FFF2-40B4-BE49-F238E27FC236}">
                  <a16:creationId xmlns:a16="http://schemas.microsoft.com/office/drawing/2014/main" id="{71F383A4-321A-4CAF-2101-6226B77A6771}"/>
                </a:ext>
              </a:extLst>
            </p:cNvPr>
            <p:cNvSpPr/>
            <p:nvPr/>
          </p:nvSpPr>
          <p:spPr>
            <a:xfrm>
              <a:off x="1260014" y="1963212"/>
              <a:ext cx="617849" cy="966325"/>
            </a:xfrm>
            <a:prstGeom prst="can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59AC7C6-7D6C-7F0E-30CC-061E0B969FC5}"/>
                </a:ext>
              </a:extLst>
            </p:cNvPr>
            <p:cNvSpPr/>
            <p:nvPr/>
          </p:nvSpPr>
          <p:spPr>
            <a:xfrm>
              <a:off x="1333859" y="1963212"/>
              <a:ext cx="544003" cy="248368"/>
            </a:xfrm>
            <a:custGeom>
              <a:avLst/>
              <a:gdLst>
                <a:gd name="connsiteX0" fmla="*/ 0 w 622570"/>
                <a:gd name="connsiteY0" fmla="*/ 24345 h 58932"/>
                <a:gd name="connsiteX1" fmla="*/ 77821 w 622570"/>
                <a:gd name="connsiteY1" fmla="*/ 26 h 58932"/>
                <a:gd name="connsiteX2" fmla="*/ 111868 w 622570"/>
                <a:gd name="connsiteY2" fmla="*/ 19481 h 58932"/>
                <a:gd name="connsiteX3" fmla="*/ 160506 w 622570"/>
                <a:gd name="connsiteY3" fmla="*/ 14617 h 58932"/>
                <a:gd name="connsiteX4" fmla="*/ 218872 w 622570"/>
                <a:gd name="connsiteY4" fmla="*/ 38936 h 58932"/>
                <a:gd name="connsiteX5" fmla="*/ 252919 w 622570"/>
                <a:gd name="connsiteY5" fmla="*/ 9754 h 58932"/>
                <a:gd name="connsiteX6" fmla="*/ 296693 w 622570"/>
                <a:gd name="connsiteY6" fmla="*/ 24345 h 58932"/>
                <a:gd name="connsiteX7" fmla="*/ 350195 w 622570"/>
                <a:gd name="connsiteY7" fmla="*/ 14617 h 58932"/>
                <a:gd name="connsiteX8" fmla="*/ 384242 w 622570"/>
                <a:gd name="connsiteY8" fmla="*/ 38936 h 58932"/>
                <a:gd name="connsiteX9" fmla="*/ 452336 w 622570"/>
                <a:gd name="connsiteY9" fmla="*/ 24345 h 58932"/>
                <a:gd name="connsiteX10" fmla="*/ 481519 w 622570"/>
                <a:gd name="connsiteY10" fmla="*/ 58392 h 58932"/>
                <a:gd name="connsiteX11" fmla="*/ 554476 w 622570"/>
                <a:gd name="connsiteY11" fmla="*/ 43800 h 58932"/>
                <a:gd name="connsiteX12" fmla="*/ 588523 w 622570"/>
                <a:gd name="connsiteY12" fmla="*/ 24345 h 58932"/>
                <a:gd name="connsiteX13" fmla="*/ 622570 w 622570"/>
                <a:gd name="connsiteY13" fmla="*/ 29209 h 5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570" h="58932">
                  <a:moveTo>
                    <a:pt x="0" y="24345"/>
                  </a:moveTo>
                  <a:cubicBezTo>
                    <a:pt x="29588" y="12591"/>
                    <a:pt x="59176" y="837"/>
                    <a:pt x="77821" y="26"/>
                  </a:cubicBezTo>
                  <a:cubicBezTo>
                    <a:pt x="96466" y="-785"/>
                    <a:pt x="98087" y="17049"/>
                    <a:pt x="111868" y="19481"/>
                  </a:cubicBezTo>
                  <a:cubicBezTo>
                    <a:pt x="125649" y="21913"/>
                    <a:pt x="142672" y="11374"/>
                    <a:pt x="160506" y="14617"/>
                  </a:cubicBezTo>
                  <a:cubicBezTo>
                    <a:pt x="178340" y="17860"/>
                    <a:pt x="203470" y="39746"/>
                    <a:pt x="218872" y="38936"/>
                  </a:cubicBezTo>
                  <a:cubicBezTo>
                    <a:pt x="234274" y="38126"/>
                    <a:pt x="239949" y="12186"/>
                    <a:pt x="252919" y="9754"/>
                  </a:cubicBezTo>
                  <a:cubicBezTo>
                    <a:pt x="265889" y="7322"/>
                    <a:pt x="280480" y="23535"/>
                    <a:pt x="296693" y="24345"/>
                  </a:cubicBezTo>
                  <a:cubicBezTo>
                    <a:pt x="312906" y="25155"/>
                    <a:pt x="335604" y="12185"/>
                    <a:pt x="350195" y="14617"/>
                  </a:cubicBezTo>
                  <a:cubicBezTo>
                    <a:pt x="364787" y="17049"/>
                    <a:pt x="367219" y="37315"/>
                    <a:pt x="384242" y="38936"/>
                  </a:cubicBezTo>
                  <a:cubicBezTo>
                    <a:pt x="401265" y="40557"/>
                    <a:pt x="436123" y="21102"/>
                    <a:pt x="452336" y="24345"/>
                  </a:cubicBezTo>
                  <a:cubicBezTo>
                    <a:pt x="468549" y="27588"/>
                    <a:pt x="464496" y="55149"/>
                    <a:pt x="481519" y="58392"/>
                  </a:cubicBezTo>
                  <a:cubicBezTo>
                    <a:pt x="498542" y="61635"/>
                    <a:pt x="536642" y="49474"/>
                    <a:pt x="554476" y="43800"/>
                  </a:cubicBezTo>
                  <a:cubicBezTo>
                    <a:pt x="572310" y="38126"/>
                    <a:pt x="577174" y="26777"/>
                    <a:pt x="588523" y="24345"/>
                  </a:cubicBezTo>
                  <a:cubicBezTo>
                    <a:pt x="599872" y="21913"/>
                    <a:pt x="580417" y="81090"/>
                    <a:pt x="622570" y="29209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8271869-573E-E4E9-43ED-6D662E732DF5}"/>
              </a:ext>
            </a:extLst>
          </p:cNvPr>
          <p:cNvSpPr txBox="1"/>
          <p:nvPr/>
        </p:nvSpPr>
        <p:spPr>
          <a:xfrm>
            <a:off x="6647044" y="1812387"/>
            <a:ext cx="1691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Disk for imaging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B6CB789-A3A4-3B0F-5483-3278FD3DD8F6}"/>
              </a:ext>
            </a:extLst>
          </p:cNvPr>
          <p:cNvGrpSpPr/>
          <p:nvPr/>
        </p:nvGrpSpPr>
        <p:grpSpPr>
          <a:xfrm>
            <a:off x="1051417" y="501545"/>
            <a:ext cx="3657600" cy="3108960"/>
            <a:chOff x="110102" y="2585444"/>
            <a:chExt cx="3909192" cy="371599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A44A7FD-0F28-6735-DB86-6DC0803360E1}"/>
                </a:ext>
              </a:extLst>
            </p:cNvPr>
            <p:cNvGrpSpPr/>
            <p:nvPr/>
          </p:nvGrpSpPr>
          <p:grpSpPr>
            <a:xfrm>
              <a:off x="110102" y="2585444"/>
              <a:ext cx="3909192" cy="3715997"/>
              <a:chOff x="126809" y="2459531"/>
              <a:chExt cx="3909192" cy="3715997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43B1829-3953-3966-96CA-4AD88EF84E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alphaModFix amt="85000"/>
              </a:blip>
              <a:srcRect b="675"/>
              <a:stretch/>
            </p:blipFill>
            <p:spPr>
              <a:xfrm>
                <a:off x="126809" y="2459531"/>
                <a:ext cx="3909192" cy="3715997"/>
              </a:xfrm>
              <a:prstGeom prst="rect">
                <a:avLst/>
              </a:prstGeom>
            </p:spPr>
          </p:pic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6606E207-7426-0930-F368-8125FEEC96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7383" y="4047742"/>
                <a:ext cx="0" cy="418623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 Box 2">
                <a:extLst>
                  <a:ext uri="{FF2B5EF4-FFF2-40B4-BE49-F238E27FC236}">
                    <a16:creationId xmlns:a16="http://schemas.microsoft.com/office/drawing/2014/main" id="{B4B3F11A-E9A6-169E-5CF4-210250F9AF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1187" y="4516705"/>
                <a:ext cx="2459620" cy="335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1200" dirty="0">
                    <a:solidFill>
                      <a:srgbClr val="F5FBAB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solidFill>
                      <a:srgbClr val="F5FBAB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b="1" kern="1200" dirty="0">
                    <a:solidFill>
                      <a:srgbClr val="F5FBAB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racture aperture</a:t>
                </a:r>
                <a:endParaRPr lang="en-US" dirty="0">
                  <a:solidFill>
                    <a:srgbClr val="F5FBAB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 Box 2">
                <a:extLst>
                  <a:ext uri="{FF2B5EF4-FFF2-40B4-BE49-F238E27FC236}">
                    <a16:creationId xmlns:a16="http://schemas.microsoft.com/office/drawing/2014/main" id="{EEDC6318-9916-2F06-AEFA-1F2DC66B51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8164" y="3997972"/>
                <a:ext cx="947766" cy="321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>
                    <a:solidFill>
                      <a:srgbClr val="F5FBAB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b="1" kern="1200" dirty="0">
                    <a:solidFill>
                      <a:srgbClr val="F5FBAB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 µm</a:t>
                </a:r>
                <a:endParaRPr lang="en-US" dirty="0">
                  <a:solidFill>
                    <a:srgbClr val="F5FBAB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EA8AB679-422B-3A97-465C-C9B9BED7B0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9334" y="3917369"/>
                <a:ext cx="0" cy="573415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 Box 2">
                <a:extLst>
                  <a:ext uri="{FF2B5EF4-FFF2-40B4-BE49-F238E27FC236}">
                    <a16:creationId xmlns:a16="http://schemas.microsoft.com/office/drawing/2014/main" id="{14C7EC35-6143-B148-B51E-5CBC818D4E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468" y="3395814"/>
                <a:ext cx="2574706" cy="304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>
                    <a:solidFill>
                      <a:srgbClr val="F5FBAB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Primary fracture</a:t>
                </a:r>
                <a:endParaRPr lang="en-US" dirty="0">
                  <a:solidFill>
                    <a:srgbClr val="F5FBAB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4C113278-17DC-A957-FC0A-8624F59A2C37}"/>
                  </a:ext>
                </a:extLst>
              </p:cNvPr>
              <p:cNvGrpSpPr/>
              <p:nvPr/>
            </p:nvGrpSpPr>
            <p:grpSpPr>
              <a:xfrm>
                <a:off x="3106636" y="5758562"/>
                <a:ext cx="904781" cy="396868"/>
                <a:chOff x="3051956" y="5609302"/>
                <a:chExt cx="904781" cy="396868"/>
              </a:xfrm>
            </p:grpSpPr>
            <p:sp>
              <p:nvSpPr>
                <p:cNvPr id="48" name="Text Box 2">
                  <a:extLst>
                    <a:ext uri="{FF2B5EF4-FFF2-40B4-BE49-F238E27FC236}">
                      <a16:creationId xmlns:a16="http://schemas.microsoft.com/office/drawing/2014/main" id="{41535FBF-292A-3947-155A-57E4892DCD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51956" y="5609302"/>
                  <a:ext cx="904781" cy="396868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b="1" kern="12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400µm</a:t>
                  </a:r>
                  <a:endParaRPr lang="en-US" sz="1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" name="Straight Arrow Connector 1">
                  <a:extLst>
                    <a:ext uri="{FF2B5EF4-FFF2-40B4-BE49-F238E27FC236}">
                      <a16:creationId xmlns:a16="http://schemas.microsoft.com/office/drawing/2014/main" id="{5C438AAB-437C-492A-9CC4-9A365A963C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100470" y="5971920"/>
                  <a:ext cx="856266" cy="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936D72A-78B1-9ED2-33D1-637E0817A349}"/>
                </a:ext>
              </a:extLst>
            </p:cNvPr>
            <p:cNvCxnSpPr>
              <a:cxnSpLocks/>
            </p:cNvCxnSpPr>
            <p:nvPr/>
          </p:nvCxnSpPr>
          <p:spPr>
            <a:xfrm>
              <a:off x="186245" y="2683766"/>
              <a:ext cx="39067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 Box 2">
              <a:extLst>
                <a:ext uri="{FF2B5EF4-FFF2-40B4-BE49-F238E27FC236}">
                  <a16:creationId xmlns:a16="http://schemas.microsoft.com/office/drawing/2014/main" id="{DB8BB791-592C-4BE7-B6C7-F14674803B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975" y="2683766"/>
              <a:ext cx="495621" cy="328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σ</a:t>
              </a:r>
              <a:r>
                <a:rPr lang="en-US" sz="1400" b="1" kern="1200" baseline="-25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</a:t>
              </a:r>
              <a:endPara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8FBD9B0-FA46-1FBA-2806-242E54DE8890}"/>
              </a:ext>
            </a:extLst>
          </p:cNvPr>
          <p:cNvGrpSpPr/>
          <p:nvPr/>
        </p:nvGrpSpPr>
        <p:grpSpPr>
          <a:xfrm>
            <a:off x="4749324" y="506082"/>
            <a:ext cx="3657600" cy="3108960"/>
            <a:chOff x="4139694" y="2459530"/>
            <a:chExt cx="3874531" cy="3715993"/>
          </a:xfrm>
        </p:grpSpPr>
        <p:pic>
          <p:nvPicPr>
            <p:cNvPr id="36" name="Picture 35" descr="A picture containing ground, brick, dirty, old&#10;&#10;Description automatically generated">
              <a:extLst>
                <a:ext uri="{FF2B5EF4-FFF2-40B4-BE49-F238E27FC236}">
                  <a16:creationId xmlns:a16="http://schemas.microsoft.com/office/drawing/2014/main" id="{65FA6743-CF88-9FDE-1CEE-E1A3CEA1F7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250"/>
            <a:stretch/>
          </p:blipFill>
          <p:spPr>
            <a:xfrm>
              <a:off x="4139694" y="2459530"/>
              <a:ext cx="3874531" cy="3715993"/>
            </a:xfrm>
            <a:prstGeom prst="rect">
              <a:avLst/>
            </a:prstGeom>
          </p:spPr>
        </p:pic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DB229F2-7058-2B8A-24FF-C4E0BACBBB93}"/>
                </a:ext>
              </a:extLst>
            </p:cNvPr>
            <p:cNvCxnSpPr>
              <a:cxnSpLocks/>
            </p:cNvCxnSpPr>
            <p:nvPr/>
          </p:nvCxnSpPr>
          <p:spPr>
            <a:xfrm>
              <a:off x="6538137" y="3491846"/>
              <a:ext cx="0" cy="248703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A1E76F4-7913-5A23-5277-0A8566C507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22457" y="4503541"/>
              <a:ext cx="1241747" cy="488595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CCE4D3B-BA61-5584-047A-711B2E0B4B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48920" y="4331102"/>
              <a:ext cx="315284" cy="661034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 Box 2">
              <a:extLst>
                <a:ext uri="{FF2B5EF4-FFF2-40B4-BE49-F238E27FC236}">
                  <a16:creationId xmlns:a16="http://schemas.microsoft.com/office/drawing/2014/main" id="{F7D0AB79-1AB1-BB88-473F-D1705564CB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1363" y="4916286"/>
              <a:ext cx="1450990" cy="293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1200" dirty="0">
                  <a:solidFill>
                    <a:srgbClr val="FFFF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Asperities</a:t>
              </a:r>
              <a:endParaRPr lang="en-US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 Box 2">
              <a:extLst>
                <a:ext uri="{FF2B5EF4-FFF2-40B4-BE49-F238E27FC236}">
                  <a16:creationId xmlns:a16="http://schemas.microsoft.com/office/drawing/2014/main" id="{D45DDDEE-2026-73D6-5A7C-9E2506E743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1364" y="3187228"/>
              <a:ext cx="2313546" cy="304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Secondary fracture</a:t>
              </a:r>
              <a:endParaRPr lang="en-US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560E245-D6F0-60DB-06AD-D15DBF2B69E7}"/>
                </a:ext>
              </a:extLst>
            </p:cNvPr>
            <p:cNvGrpSpPr/>
            <p:nvPr/>
          </p:nvGrpSpPr>
          <p:grpSpPr>
            <a:xfrm>
              <a:off x="7050402" y="5765254"/>
              <a:ext cx="950145" cy="396868"/>
              <a:chOff x="3022601" y="5620910"/>
              <a:chExt cx="950145" cy="396868"/>
            </a:xfrm>
          </p:grpSpPr>
          <p:sp>
            <p:nvSpPr>
              <p:cNvPr id="37" name="Text Box 2">
                <a:extLst>
                  <a:ext uri="{FF2B5EF4-FFF2-40B4-BE49-F238E27FC236}">
                    <a16:creationId xmlns:a16="http://schemas.microsoft.com/office/drawing/2014/main" id="{D447E933-9BAA-3A5B-D134-0993B12D5F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2601" y="5620910"/>
                <a:ext cx="950145" cy="396868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12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400µm</a:t>
                </a:r>
                <a:endParaRPr lang="en-US" sz="16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8E410E31-2495-05C2-9B36-24D1701176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57976" y="5982156"/>
                <a:ext cx="856266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7B236C9-8F0D-BCF1-654D-09E049CADE26}"/>
              </a:ext>
            </a:extLst>
          </p:cNvPr>
          <p:cNvGrpSpPr/>
          <p:nvPr/>
        </p:nvGrpSpPr>
        <p:grpSpPr>
          <a:xfrm>
            <a:off x="8447230" y="506082"/>
            <a:ext cx="3657600" cy="3108960"/>
            <a:chOff x="8117919" y="2459529"/>
            <a:chExt cx="4008857" cy="3715995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6F18EB4-C426-341E-7640-E4DB76AD0FAB}"/>
                </a:ext>
              </a:extLst>
            </p:cNvPr>
            <p:cNvGrpSpPr/>
            <p:nvPr/>
          </p:nvGrpSpPr>
          <p:grpSpPr>
            <a:xfrm>
              <a:off x="8117919" y="2459529"/>
              <a:ext cx="4008857" cy="3715995"/>
              <a:chOff x="7933587" y="1209965"/>
              <a:chExt cx="4008857" cy="3715995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06E45CDC-0EA5-997F-8786-BC256092267E}"/>
                  </a:ext>
                </a:extLst>
              </p:cNvPr>
              <p:cNvGrpSpPr/>
              <p:nvPr/>
            </p:nvGrpSpPr>
            <p:grpSpPr>
              <a:xfrm>
                <a:off x="7933587" y="1209965"/>
                <a:ext cx="4008857" cy="3715995"/>
                <a:chOff x="8109804" y="1112093"/>
                <a:chExt cx="3557600" cy="3065279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88E21618-B98F-4E1A-3073-CC69DFEF29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alphaModFix amt="85000"/>
                </a:blip>
                <a:srcRect t="1" r="666" b="981"/>
                <a:stretch/>
              </p:blipFill>
              <p:spPr>
                <a:xfrm>
                  <a:off x="8109804" y="1112093"/>
                  <a:ext cx="3557600" cy="3065279"/>
                </a:xfrm>
                <a:prstGeom prst="rect">
                  <a:avLst/>
                </a:prstGeom>
              </p:spPr>
            </p:pic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97F228A3-80EA-7A5C-B49E-4C8C2293BA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241277" y="1668340"/>
                  <a:ext cx="395592" cy="938673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398B9E7C-A81D-D907-CFE3-2071C80764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36869" y="1668340"/>
                  <a:ext cx="523671" cy="865715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 Box 2">
                  <a:extLst>
                    <a:ext uri="{FF2B5EF4-FFF2-40B4-BE49-F238E27FC236}">
                      <a16:creationId xmlns:a16="http://schemas.microsoft.com/office/drawing/2014/main" id="{E263C8D4-0FD3-3363-DA31-46B6D4125C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29313" y="1243338"/>
                  <a:ext cx="3033523" cy="4638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b="1" kern="1200" dirty="0">
                      <a:solidFill>
                        <a:srgbClr val="FFFF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Clean fracture (without loose grain) </a:t>
                  </a:r>
                  <a:endParaRPr lang="en-US" dirty="0"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" name="Text Box 2">
                <a:extLst>
                  <a:ext uri="{FF2B5EF4-FFF2-40B4-BE49-F238E27FC236}">
                    <a16:creationId xmlns:a16="http://schemas.microsoft.com/office/drawing/2014/main" id="{36334267-879D-2B21-4AA8-FDD78E2DAC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68254" y="3576740"/>
                <a:ext cx="3169189" cy="1056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1200" dirty="0"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Aligned asperities</a:t>
                </a:r>
                <a:endParaRPr lang="en-US" dirty="0">
                  <a:solidFill>
                    <a:srgbClr val="FFFF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7D466F28-18F6-61B5-09EE-0B503AC8D4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38732" y="2988218"/>
                <a:ext cx="153298" cy="661481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D801039B-898E-66E3-4546-52F4F9720C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97757" y="3108622"/>
                <a:ext cx="544061" cy="541076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8890FE6-2DC3-AED5-C495-FB0C013D8388}"/>
                </a:ext>
              </a:extLst>
            </p:cNvPr>
            <p:cNvGrpSpPr/>
            <p:nvPr/>
          </p:nvGrpSpPr>
          <p:grpSpPr>
            <a:xfrm>
              <a:off x="11166221" y="5753646"/>
              <a:ext cx="940829" cy="396868"/>
              <a:chOff x="3015907" y="5609302"/>
              <a:chExt cx="940829" cy="396868"/>
            </a:xfrm>
          </p:grpSpPr>
          <p:sp>
            <p:nvSpPr>
              <p:cNvPr id="53" name="Text Box 2">
                <a:extLst>
                  <a:ext uri="{FF2B5EF4-FFF2-40B4-BE49-F238E27FC236}">
                    <a16:creationId xmlns:a16="http://schemas.microsoft.com/office/drawing/2014/main" id="{69E87C64-1F74-E15B-AD1C-4B79E50941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5907" y="5609302"/>
                <a:ext cx="940829" cy="396868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12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400µm</a:t>
                </a:r>
                <a:endParaRPr lang="en-US" sz="16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276B06E8-44E5-67E8-877F-77503C9C33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00471" y="5977796"/>
                <a:ext cx="856265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ECF7BC1-16AB-188A-D8A3-0183A447376E}"/>
              </a:ext>
            </a:extLst>
          </p:cNvPr>
          <p:cNvGrpSpPr/>
          <p:nvPr/>
        </p:nvGrpSpPr>
        <p:grpSpPr>
          <a:xfrm>
            <a:off x="1051417" y="3650516"/>
            <a:ext cx="3657600" cy="3108960"/>
            <a:chOff x="86437" y="2560959"/>
            <a:chExt cx="3931920" cy="3657600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B57764BE-9B37-B1EB-5C32-A9945A372DAD}"/>
                </a:ext>
              </a:extLst>
            </p:cNvPr>
            <p:cNvGrpSpPr/>
            <p:nvPr/>
          </p:nvGrpSpPr>
          <p:grpSpPr>
            <a:xfrm>
              <a:off x="86437" y="2560959"/>
              <a:ext cx="3931920" cy="3657600"/>
              <a:chOff x="86437" y="2560959"/>
              <a:chExt cx="3931920" cy="3657600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CF003FED-B420-5C2F-A8A9-0736180F1F7B}"/>
                  </a:ext>
                </a:extLst>
              </p:cNvPr>
              <p:cNvGrpSpPr/>
              <p:nvPr/>
            </p:nvGrpSpPr>
            <p:grpSpPr>
              <a:xfrm>
                <a:off x="86437" y="2560959"/>
                <a:ext cx="3931920" cy="3657600"/>
                <a:chOff x="732198" y="1214932"/>
                <a:chExt cx="3590951" cy="3105173"/>
              </a:xfrm>
            </p:grpSpPr>
            <p:pic>
              <p:nvPicPr>
                <p:cNvPr id="115" name="Picture 114">
                  <a:extLst>
                    <a:ext uri="{FF2B5EF4-FFF2-40B4-BE49-F238E27FC236}">
                      <a16:creationId xmlns:a16="http://schemas.microsoft.com/office/drawing/2014/main" id="{DF971E79-BBB6-F14D-E90A-3FBF130A9C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2198" y="1214932"/>
                  <a:ext cx="3590951" cy="3105173"/>
                </a:xfrm>
                <a:prstGeom prst="rect">
                  <a:avLst/>
                </a:prstGeom>
              </p:spPr>
            </p:pic>
            <p:cxnSp>
              <p:nvCxnSpPr>
                <p:cNvPr id="116" name="Straight Arrow Connector 115">
                  <a:extLst>
                    <a:ext uri="{FF2B5EF4-FFF2-40B4-BE49-F238E27FC236}">
                      <a16:creationId xmlns:a16="http://schemas.microsoft.com/office/drawing/2014/main" id="{6ABBC0FA-B670-7A03-C86C-DBDA0D095C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28802" y="2062264"/>
                  <a:ext cx="0" cy="1716932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Arrow Connector 116">
                  <a:extLst>
                    <a:ext uri="{FF2B5EF4-FFF2-40B4-BE49-F238E27FC236}">
                      <a16:creationId xmlns:a16="http://schemas.microsoft.com/office/drawing/2014/main" id="{6E472789-DAA7-E446-62C7-112EAE9880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5700" y="1327826"/>
                  <a:ext cx="355060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Text Box 2">
                  <a:extLst>
                    <a:ext uri="{FF2B5EF4-FFF2-40B4-BE49-F238E27FC236}">
                      <a16:creationId xmlns:a16="http://schemas.microsoft.com/office/drawing/2014/main" id="{600D25F7-6254-6D25-090F-41720D0A7B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15263" y="1618632"/>
                  <a:ext cx="2820039" cy="2711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b="1" kern="1200" dirty="0">
                      <a:solidFill>
                        <a:srgbClr val="FFFF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Wider fracture aperture</a:t>
                  </a:r>
                  <a:endParaRPr lang="en-US" dirty="0"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" name="Text Box 2">
                  <a:extLst>
                    <a:ext uri="{FF2B5EF4-FFF2-40B4-BE49-F238E27FC236}">
                      <a16:creationId xmlns:a16="http://schemas.microsoft.com/office/drawing/2014/main" id="{B75BA021-A18B-1382-43A6-974F569FC26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4152" y="1360604"/>
                  <a:ext cx="450443" cy="2711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b="1" kern="12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σ</a:t>
                  </a:r>
                  <a:r>
                    <a:rPr lang="en-US" sz="1400" b="1" kern="1200" baseline="-25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H</a:t>
                  </a:r>
                  <a:endParaRPr lang="en-US" sz="1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08839C27-0450-1B87-E8BF-FFD52E2D4213}"/>
                  </a:ext>
                </a:extLst>
              </p:cNvPr>
              <p:cNvGrpSpPr/>
              <p:nvPr/>
            </p:nvGrpSpPr>
            <p:grpSpPr>
              <a:xfrm>
                <a:off x="3014919" y="5800836"/>
                <a:ext cx="993606" cy="396868"/>
                <a:chOff x="2963130" y="5612164"/>
                <a:chExt cx="993606" cy="396868"/>
              </a:xfrm>
            </p:grpSpPr>
            <p:sp>
              <p:nvSpPr>
                <p:cNvPr id="113" name="Text Box 2">
                  <a:extLst>
                    <a:ext uri="{FF2B5EF4-FFF2-40B4-BE49-F238E27FC236}">
                      <a16:creationId xmlns:a16="http://schemas.microsoft.com/office/drawing/2014/main" id="{FD9B3F94-43CC-A0D4-B7D9-60856FAB3D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3130" y="5612164"/>
                  <a:ext cx="993606" cy="396868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b="1" kern="12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400µm</a:t>
                  </a:r>
                  <a:endParaRPr lang="en-US" sz="1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4" name="Straight Arrow Connector 113">
                  <a:extLst>
                    <a:ext uri="{FF2B5EF4-FFF2-40B4-BE49-F238E27FC236}">
                      <a16:creationId xmlns:a16="http://schemas.microsoft.com/office/drawing/2014/main" id="{6053B5EC-9DE1-95E6-FBD1-8C732C30B9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031799" y="5968523"/>
                  <a:ext cx="856266" cy="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0" name="Text Box 2">
              <a:extLst>
                <a:ext uri="{FF2B5EF4-FFF2-40B4-BE49-F238E27FC236}">
                  <a16:creationId xmlns:a16="http://schemas.microsoft.com/office/drawing/2014/main" id="{997D7E51-D06A-320B-B025-C097820659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9779" y="4309606"/>
              <a:ext cx="1220437" cy="318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1200" dirty="0">
                  <a:solidFill>
                    <a:srgbClr val="FFFF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200 µm</a:t>
              </a:r>
              <a:endParaRPr lang="en-US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DA857B61-540E-61FB-48A3-13E20F7EF193}"/>
              </a:ext>
            </a:extLst>
          </p:cNvPr>
          <p:cNvGrpSpPr/>
          <p:nvPr/>
        </p:nvGrpSpPr>
        <p:grpSpPr>
          <a:xfrm>
            <a:off x="4749324" y="3650516"/>
            <a:ext cx="3657600" cy="3108960"/>
            <a:chOff x="4166380" y="2560959"/>
            <a:chExt cx="3867856" cy="3657600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835556B5-B7D3-0114-0A47-E01577B15014}"/>
                </a:ext>
              </a:extLst>
            </p:cNvPr>
            <p:cNvGrpSpPr/>
            <p:nvPr/>
          </p:nvGrpSpPr>
          <p:grpSpPr>
            <a:xfrm>
              <a:off x="4166380" y="2560959"/>
              <a:ext cx="3867856" cy="3657600"/>
              <a:chOff x="4358890" y="1214933"/>
              <a:chExt cx="3590951" cy="3105172"/>
            </a:xfrm>
          </p:grpSpPr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E75F1C55-7716-5210-12FC-F4EB31D9AB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r="9402"/>
              <a:stretch/>
            </p:blipFill>
            <p:spPr>
              <a:xfrm>
                <a:off x="4358890" y="1214933"/>
                <a:ext cx="3590951" cy="3105172"/>
              </a:xfrm>
              <a:prstGeom prst="rect">
                <a:avLst/>
              </a:prstGeom>
            </p:spPr>
          </p:pic>
          <p:cxnSp>
            <p:nvCxnSpPr>
              <p:cNvPr id="126" name="Straight Arrow Connector 125">
                <a:extLst>
                  <a:ext uri="{FF2B5EF4-FFF2-40B4-BE49-F238E27FC236}">
                    <a16:creationId xmlns:a16="http://schemas.microsoft.com/office/drawing/2014/main" id="{B4EA5C6D-F366-5C93-E0E7-86A6C95326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43846" y="1981437"/>
                <a:ext cx="759286" cy="514048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>
                <a:extLst>
                  <a:ext uri="{FF2B5EF4-FFF2-40B4-BE49-F238E27FC236}">
                    <a16:creationId xmlns:a16="http://schemas.microsoft.com/office/drawing/2014/main" id="{F3A5BE1D-DCBE-E582-1CD9-2F68FDFD8F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01922" y="1981437"/>
                <a:ext cx="701210" cy="1233973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54C742DC-4F59-AA62-80F7-B2919DA2D710}"/>
                  </a:ext>
                </a:extLst>
              </p:cNvPr>
              <p:cNvCxnSpPr>
                <a:cxnSpLocks/>
                <a:stCxn id="131" idx="0"/>
              </p:cNvCxnSpPr>
              <p:nvPr/>
            </p:nvCxnSpPr>
            <p:spPr>
              <a:xfrm flipH="1" flipV="1">
                <a:off x="5603132" y="2842937"/>
                <a:ext cx="555902" cy="71671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>
                <a:extLst>
                  <a:ext uri="{FF2B5EF4-FFF2-40B4-BE49-F238E27FC236}">
                    <a16:creationId xmlns:a16="http://schemas.microsoft.com/office/drawing/2014/main" id="{E5FEFE22-A87D-8577-097E-B903B9FBF295}"/>
                  </a:ext>
                </a:extLst>
              </p:cNvPr>
              <p:cNvCxnSpPr>
                <a:cxnSpLocks/>
                <a:stCxn id="131" idx="0"/>
              </p:cNvCxnSpPr>
              <p:nvPr/>
            </p:nvCxnSpPr>
            <p:spPr>
              <a:xfrm flipV="1">
                <a:off x="6159034" y="3026575"/>
                <a:ext cx="329082" cy="533079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 Box 2">
                <a:extLst>
                  <a:ext uri="{FF2B5EF4-FFF2-40B4-BE49-F238E27FC236}">
                    <a16:creationId xmlns:a16="http://schemas.microsoft.com/office/drawing/2014/main" id="{9F4314E4-0ED3-7F04-F9B6-A37043283C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0911" y="1664792"/>
                <a:ext cx="2299972" cy="247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>
                    <a:solidFill>
                      <a:srgbClr val="FFFF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Secondary</a:t>
                </a:r>
                <a:r>
                  <a:rPr lang="en-US" b="1" kern="1200" dirty="0"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cracks</a:t>
                </a:r>
                <a:endParaRPr lang="en-US" dirty="0">
                  <a:solidFill>
                    <a:srgbClr val="FFFF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Text Box 2">
                <a:extLst>
                  <a:ext uri="{FF2B5EF4-FFF2-40B4-BE49-F238E27FC236}">
                    <a16:creationId xmlns:a16="http://schemas.microsoft.com/office/drawing/2014/main" id="{3E6424DA-E360-1283-2C05-E209098319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9861" y="3559654"/>
                <a:ext cx="2818345" cy="280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1200" dirty="0"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Mismatched asperities</a:t>
                </a:r>
                <a:endParaRPr lang="en-US" dirty="0">
                  <a:solidFill>
                    <a:srgbClr val="FFFF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27C55A10-7E28-B7BD-9660-83BD065CE1A8}"/>
                </a:ext>
              </a:extLst>
            </p:cNvPr>
            <p:cNvGrpSpPr/>
            <p:nvPr/>
          </p:nvGrpSpPr>
          <p:grpSpPr>
            <a:xfrm>
              <a:off x="7079490" y="5813586"/>
              <a:ext cx="941515" cy="396868"/>
              <a:chOff x="3015222" y="5609302"/>
              <a:chExt cx="941515" cy="396868"/>
            </a:xfrm>
          </p:grpSpPr>
          <p:sp>
            <p:nvSpPr>
              <p:cNvPr id="123" name="Text Box 2">
                <a:extLst>
                  <a:ext uri="{FF2B5EF4-FFF2-40B4-BE49-F238E27FC236}">
                    <a16:creationId xmlns:a16="http://schemas.microsoft.com/office/drawing/2014/main" id="{60371C08-4F55-030F-7011-227551B532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5222" y="5609302"/>
                <a:ext cx="941515" cy="396868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12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400µm</a:t>
                </a:r>
                <a:endParaRPr lang="en-US" sz="16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4" name="Straight Arrow Connector 123">
                <a:extLst>
                  <a:ext uri="{FF2B5EF4-FFF2-40B4-BE49-F238E27FC236}">
                    <a16:creationId xmlns:a16="http://schemas.microsoft.com/office/drawing/2014/main" id="{10F4C069-1FBE-3283-D295-3F1E8EF05D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00470" y="5965490"/>
                <a:ext cx="856266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3D85B44-0F3D-ECD7-ACDE-37DD16B6A0FF}"/>
              </a:ext>
            </a:extLst>
          </p:cNvPr>
          <p:cNvGrpSpPr/>
          <p:nvPr/>
        </p:nvGrpSpPr>
        <p:grpSpPr>
          <a:xfrm>
            <a:off x="8447230" y="3652827"/>
            <a:ext cx="3657600" cy="3108960"/>
            <a:chOff x="8182259" y="2560959"/>
            <a:chExt cx="3931920" cy="3657600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7DA063AA-0204-7C88-C396-45382200D8B5}"/>
                </a:ext>
              </a:extLst>
            </p:cNvPr>
            <p:cNvGrpSpPr/>
            <p:nvPr/>
          </p:nvGrpSpPr>
          <p:grpSpPr>
            <a:xfrm>
              <a:off x="8182259" y="2560959"/>
              <a:ext cx="3931920" cy="3657600"/>
              <a:chOff x="7985582" y="1214932"/>
              <a:chExt cx="3621910" cy="3105172"/>
            </a:xfrm>
          </p:grpSpPr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A85EA748-E76A-CC61-3EBD-DA41A46B27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t="1078" b="-1"/>
              <a:stretch/>
            </p:blipFill>
            <p:spPr>
              <a:xfrm>
                <a:off x="7985582" y="1214932"/>
                <a:ext cx="3621910" cy="3105172"/>
              </a:xfrm>
              <a:prstGeom prst="rect">
                <a:avLst/>
              </a:prstGeom>
            </p:spPr>
          </p:pic>
          <p:cxnSp>
            <p:nvCxnSpPr>
              <p:cNvPr id="138" name="Straight Arrow Connector 137">
                <a:extLst>
                  <a:ext uri="{FF2B5EF4-FFF2-40B4-BE49-F238E27FC236}">
                    <a16:creationId xmlns:a16="http://schemas.microsoft.com/office/drawing/2014/main" id="{9519E64A-C868-7E0C-AF91-F0B61FF785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14679" y="2643971"/>
                <a:ext cx="1207813" cy="121466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id="{352C548E-E705-461B-B94E-10260DD603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18439" y="3160529"/>
                <a:ext cx="85293" cy="715944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>
                <a:extLst>
                  <a:ext uri="{FF2B5EF4-FFF2-40B4-BE49-F238E27FC236}">
                    <a16:creationId xmlns:a16="http://schemas.microsoft.com/office/drawing/2014/main" id="{F0FB2B61-6AD3-C3AB-F07A-C4341EDC2E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18439" y="3132306"/>
                <a:ext cx="600859" cy="742246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Text Box 2">
                <a:extLst>
                  <a:ext uri="{FF2B5EF4-FFF2-40B4-BE49-F238E27FC236}">
                    <a16:creationId xmlns:a16="http://schemas.microsoft.com/office/drawing/2014/main" id="{4C4D4171-EDD5-9CB6-A872-398F56C682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88018" y="2084895"/>
                <a:ext cx="2686087" cy="222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1200" dirty="0"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Intense microcracking  </a:t>
                </a:r>
                <a:endParaRPr lang="en-US" dirty="0">
                  <a:solidFill>
                    <a:srgbClr val="FFFF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Text Box 2">
                <a:extLst>
                  <a:ext uri="{FF2B5EF4-FFF2-40B4-BE49-F238E27FC236}">
                    <a16:creationId xmlns:a16="http://schemas.microsoft.com/office/drawing/2014/main" id="{3960FB67-47AB-D73B-D005-4A66A24F9F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07250" y="3796150"/>
                <a:ext cx="2954464" cy="291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>
                    <a:solidFill>
                      <a:srgbClr val="FFFF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Multiple l</a:t>
                </a:r>
                <a:r>
                  <a:rPr lang="en-US" b="1" kern="1200" dirty="0"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oose grains</a:t>
                </a:r>
                <a:endParaRPr lang="en-US" dirty="0">
                  <a:solidFill>
                    <a:srgbClr val="FFFF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7E29417C-85D8-C53F-FBA9-8AE110D3BDAF}"/>
                </a:ext>
              </a:extLst>
            </p:cNvPr>
            <p:cNvGrpSpPr/>
            <p:nvPr/>
          </p:nvGrpSpPr>
          <p:grpSpPr>
            <a:xfrm>
              <a:off x="11186949" y="5798118"/>
              <a:ext cx="908847" cy="396868"/>
              <a:chOff x="3047889" y="5609302"/>
              <a:chExt cx="908847" cy="396868"/>
            </a:xfrm>
          </p:grpSpPr>
          <p:sp>
            <p:nvSpPr>
              <p:cNvPr id="135" name="Text Box 2">
                <a:extLst>
                  <a:ext uri="{FF2B5EF4-FFF2-40B4-BE49-F238E27FC236}">
                    <a16:creationId xmlns:a16="http://schemas.microsoft.com/office/drawing/2014/main" id="{2C922967-CDE8-AAB2-25FF-6242D40B96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7889" y="5609302"/>
                <a:ext cx="908847" cy="396868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12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400µm</a:t>
                </a:r>
                <a:endParaRPr lang="en-US" sz="16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6" name="Straight Arrow Connector 135">
                <a:extLst>
                  <a:ext uri="{FF2B5EF4-FFF2-40B4-BE49-F238E27FC236}">
                    <a16:creationId xmlns:a16="http://schemas.microsoft.com/office/drawing/2014/main" id="{4F665CD7-4593-5B4E-1443-2FD67F543C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00470" y="5965490"/>
                <a:ext cx="856266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247CC197-7E3A-639A-EC03-A6BAC63D23F6}"/>
              </a:ext>
            </a:extLst>
          </p:cNvPr>
          <p:cNvSpPr txBox="1"/>
          <p:nvPr/>
        </p:nvSpPr>
        <p:spPr>
          <a:xfrm rot="16200000">
            <a:off x="-174470" y="1616730"/>
            <a:ext cx="1702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Water injection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3B90F57-633B-BB7A-2B55-1AB0260C1D02}"/>
              </a:ext>
            </a:extLst>
          </p:cNvPr>
          <p:cNvSpPr txBox="1"/>
          <p:nvPr/>
        </p:nvSpPr>
        <p:spPr>
          <a:xfrm rot="16200000">
            <a:off x="-120143" y="4913259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injection</a:t>
            </a:r>
          </a:p>
        </p:txBody>
      </p:sp>
      <p:sp>
        <p:nvSpPr>
          <p:cNvPr id="149" name="Text Box 2">
            <a:extLst>
              <a:ext uri="{FF2B5EF4-FFF2-40B4-BE49-F238E27FC236}">
                <a16:creationId xmlns:a16="http://schemas.microsoft.com/office/drawing/2014/main" id="{5185B6F0-321B-2FA2-7CF5-FB80B9414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875" y="6443956"/>
            <a:ext cx="2609982" cy="26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Courtesy: Mark Curtis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9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8F3123-C85C-4246-B6E4-8780B01EA567}"/>
              </a:ext>
            </a:extLst>
          </p:cNvPr>
          <p:cNvSpPr txBox="1"/>
          <p:nvPr/>
        </p:nvSpPr>
        <p:spPr>
          <a:xfrm>
            <a:off x="261135" y="653604"/>
            <a:ext cx="11454318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experiments with ScCO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water in Tennessee sandstone shows: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average breakdown pressure with ScCO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about 380 psi (16%) lower than with water.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fracturing shows an increase by a factor of 4 in acoustic emissions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Fractures created by ScCO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more complex (longer length, wider aperture, mismatched asperities and loose grains). Consequently, this leads to an increase in permeability of fractures by one order of magnitude.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8DD0AC-19B0-693A-9336-EA57DF19FC2B}"/>
              </a:ext>
            </a:extLst>
          </p:cNvPr>
          <p:cNvSpPr txBox="1"/>
          <p:nvPr/>
        </p:nvSpPr>
        <p:spPr>
          <a:xfrm>
            <a:off x="-35560" y="0"/>
            <a:ext cx="2145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75A7A6-386D-E55A-6B10-B1D6BDBEDC45}"/>
              </a:ext>
            </a:extLst>
          </p:cNvPr>
          <p:cNvSpPr txBox="1"/>
          <p:nvPr/>
        </p:nvSpPr>
        <p:spPr>
          <a:xfrm>
            <a:off x="-35560" y="4885252"/>
            <a:ext cx="3005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Recommendation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5D947A-9F1D-5E2A-F805-61E9ED1F044C}"/>
              </a:ext>
            </a:extLst>
          </p:cNvPr>
          <p:cNvSpPr txBox="1"/>
          <p:nvPr/>
        </p:nvSpPr>
        <p:spPr>
          <a:xfrm>
            <a:off x="261135" y="5423009"/>
            <a:ext cx="11663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Laboratory fracturing studies with CO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on core samples to determine the exact breakdown pressure.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9DB1E8D-55FE-D7C9-7A42-9BBB8A2F4790}"/>
              </a:ext>
            </a:extLst>
          </p:cNvPr>
          <p:cNvSpPr txBox="1">
            <a:spLocks/>
          </p:cNvSpPr>
          <p:nvPr/>
        </p:nvSpPr>
        <p:spPr>
          <a:xfrm>
            <a:off x="11566188" y="6492875"/>
            <a:ext cx="499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6C7D9C-77F5-4D66-B6D5-924E9C284E92}" type="slidenum">
              <a:rPr lang="en-US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14</a:t>
            </a:fld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EE5835-8C82-D9EE-65D5-119E46C5249D}"/>
              </a:ext>
            </a:extLst>
          </p:cNvPr>
          <p:cNvSpPr txBox="1"/>
          <p:nvPr/>
        </p:nvSpPr>
        <p:spPr>
          <a:xfrm>
            <a:off x="-35560" y="3031387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95107A-6E19-E9BC-5E11-3DFC386CC1AF}"/>
              </a:ext>
            </a:extLst>
          </p:cNvPr>
          <p:cNvSpPr txBox="1"/>
          <p:nvPr/>
        </p:nvSpPr>
        <p:spPr>
          <a:xfrm>
            <a:off x="261135" y="3569144"/>
            <a:ext cx="116634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Formation breakdown will occur at a lower pressure with ScCO</a:t>
            </a:r>
            <a:r>
              <a:rPr lang="en-US" baseline="-25000" dirty="0"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injection than the estimated breakdown pressure from leak-off test. Generated fractures can propagate long distances into the formation and can be more transmissive. Thus, these fractures can easily facilitate the migration of CO</a:t>
            </a:r>
            <a:r>
              <a:rPr lang="en-US" baseline="-25000" dirty="0"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from the sequestration zone. 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E6954A-1D78-07A1-6722-93192EFB8FE7}"/>
              </a:ext>
            </a:extLst>
          </p:cNvPr>
          <p:cNvSpPr txBox="1"/>
          <p:nvPr/>
        </p:nvSpPr>
        <p:spPr>
          <a:xfrm>
            <a:off x="5012281" y="6204396"/>
            <a:ext cx="216116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3581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" grpId="0"/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8DD0AC-19B0-693A-9336-EA57DF19FC2B}"/>
              </a:ext>
            </a:extLst>
          </p:cNvPr>
          <p:cNvSpPr txBox="1"/>
          <p:nvPr/>
        </p:nvSpPr>
        <p:spPr>
          <a:xfrm>
            <a:off x="-35560" y="0"/>
            <a:ext cx="3124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Acknowledgement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92D14F-D9B8-4663-667A-8619BC45E0D5}"/>
              </a:ext>
            </a:extLst>
          </p:cNvPr>
          <p:cNvSpPr txBox="1"/>
          <p:nvPr/>
        </p:nvSpPr>
        <p:spPr>
          <a:xfrm>
            <a:off x="342090" y="1094881"/>
            <a:ext cx="11507821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320040" algn="l"/>
              </a:tabLs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Advisors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32004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Chandra Rai 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32004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Carl Sondergeld </a:t>
            </a:r>
            <a:endParaRPr lang="en-US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  <a:tabLst>
                <a:tab pos="32004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Son Dang </a:t>
            </a:r>
          </a:p>
          <a:p>
            <a:pPr algn="just">
              <a:spcAft>
                <a:spcPts val="600"/>
              </a:spcAft>
              <a:tabLst>
                <a:tab pos="32004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Mark Curtis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32004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Deepak Devegowda</a:t>
            </a:r>
          </a:p>
          <a:p>
            <a:pPr algn="just">
              <a:spcAft>
                <a:spcPts val="600"/>
              </a:spcAft>
              <a:tabLst>
                <a:tab pos="320040" algn="l"/>
              </a:tabLst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  <a:tabLst>
                <a:tab pos="320040" algn="l"/>
              </a:tabLs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IC</a:t>
            </a:r>
            <a:r>
              <a:rPr lang="en-US" b="1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Technical Assistants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32004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Micaela Langevin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32004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Gary Stowe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1E773AE-00D7-4D0E-4953-F8B29015952E}"/>
              </a:ext>
            </a:extLst>
          </p:cNvPr>
          <p:cNvSpPr txBox="1">
            <a:spLocks/>
          </p:cNvSpPr>
          <p:nvPr/>
        </p:nvSpPr>
        <p:spPr>
          <a:xfrm>
            <a:off x="11566188" y="6492875"/>
            <a:ext cx="499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6C7D9C-77F5-4D66-B6D5-924E9C284E92}" type="slidenum">
              <a:rPr lang="en-US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15</a:t>
            </a:fld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790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2E6C29-5373-45E1-A3B7-09398E8BF478}"/>
              </a:ext>
            </a:extLst>
          </p:cNvPr>
          <p:cNvSpPr txBox="1"/>
          <p:nvPr/>
        </p:nvSpPr>
        <p:spPr>
          <a:xfrm>
            <a:off x="188121" y="583659"/>
            <a:ext cx="118157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Damen, K.,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Faaij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A.P.C., and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Turkenburg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W.C. 2006. Health, Safety and Environmental Risks of Underground Co2 Storage-Overview of Mechanisms and Current Knowledge. Climatic Change.</a:t>
            </a:r>
          </a:p>
          <a:p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6B00D9-10C9-4264-840F-96DD17DC9014}"/>
              </a:ext>
            </a:extLst>
          </p:cNvPr>
          <p:cNvSpPr txBox="1"/>
          <p:nvPr/>
        </p:nvSpPr>
        <p:spPr>
          <a:xfrm>
            <a:off x="0" y="-16505"/>
            <a:ext cx="2024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7809956-56CD-C18E-6B19-251CA466E28E}"/>
              </a:ext>
            </a:extLst>
          </p:cNvPr>
          <p:cNvSpPr txBox="1">
            <a:spLocks/>
          </p:cNvSpPr>
          <p:nvPr/>
        </p:nvSpPr>
        <p:spPr>
          <a:xfrm>
            <a:off x="11566188" y="6492875"/>
            <a:ext cx="499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6C7D9C-77F5-4D66-B6D5-924E9C284E92}" type="slidenum">
              <a:rPr lang="en-US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16</a:t>
            </a:fld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53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E7CAA5B2-A36E-454A-ADC7-4DDA71EDFB7F}"/>
              </a:ext>
            </a:extLst>
          </p:cNvPr>
          <p:cNvSpPr txBox="1">
            <a:spLocks/>
          </p:cNvSpPr>
          <p:nvPr/>
        </p:nvSpPr>
        <p:spPr>
          <a:xfrm>
            <a:off x="4629555" y="3137171"/>
            <a:ext cx="2932891" cy="5836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Back-up slides</a:t>
            </a:r>
            <a:endParaRPr lang="en-US" sz="33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4BFB2161-4763-B5A8-6FA6-AF6C3829E2E0}"/>
              </a:ext>
            </a:extLst>
          </p:cNvPr>
          <p:cNvSpPr txBox="1">
            <a:spLocks/>
          </p:cNvSpPr>
          <p:nvPr/>
        </p:nvSpPr>
        <p:spPr>
          <a:xfrm>
            <a:off x="11566188" y="6492875"/>
            <a:ext cx="499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6C7D9C-77F5-4D66-B6D5-924E9C284E92}" type="slidenum">
              <a:rPr lang="en-US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17</a:t>
            </a:fld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62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>
            <a:extLst>
              <a:ext uri="{FF2B5EF4-FFF2-40B4-BE49-F238E27FC236}">
                <a16:creationId xmlns:a16="http://schemas.microsoft.com/office/drawing/2014/main" id="{F99850BA-B658-6FF2-18A2-9E4B738762C6}"/>
              </a:ext>
            </a:extLst>
          </p:cNvPr>
          <p:cNvSpPr txBox="1"/>
          <p:nvPr/>
        </p:nvSpPr>
        <p:spPr>
          <a:xfrm>
            <a:off x="3124200" y="4937664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Acoustic emissions increased by a factor 4 using ScCO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2EE6621B-B12E-EAD0-C933-5B89AE42553E}"/>
              </a:ext>
            </a:extLst>
          </p:cNvPr>
          <p:cNvSpPr txBox="1">
            <a:spLocks/>
          </p:cNvSpPr>
          <p:nvPr/>
        </p:nvSpPr>
        <p:spPr>
          <a:xfrm>
            <a:off x="0" y="16691"/>
            <a:ext cx="7562850" cy="5836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Breakdown pressure and acoustic emissions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71FC82-4CAA-2E25-DF69-72B9048E1FBE}"/>
                  </a:ext>
                </a:extLst>
              </p:cNvPr>
              <p:cNvSpPr txBox="1"/>
              <p:nvPr/>
            </p:nvSpPr>
            <p:spPr>
              <a:xfrm>
                <a:off x="3015980" y="5854013"/>
                <a:ext cx="6160040" cy="403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=3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71FC82-4CAA-2E25-DF69-72B9048E1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980" y="5854013"/>
                <a:ext cx="6160040" cy="403637"/>
              </a:xfrm>
              <a:prstGeom prst="rect">
                <a:avLst/>
              </a:prstGeom>
              <a:blipFill>
                <a:blip r:embed="rId4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9D82F06-71C6-14E7-F9F8-B5E8C252CBE2}"/>
              </a:ext>
            </a:extLst>
          </p:cNvPr>
          <p:cNvSpPr txBox="1">
            <a:spLocks/>
          </p:cNvSpPr>
          <p:nvPr/>
        </p:nvSpPr>
        <p:spPr>
          <a:xfrm>
            <a:off x="11566188" y="6492875"/>
            <a:ext cx="499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6C7D9C-77F5-4D66-B6D5-924E9C284E92}" type="slidenum">
              <a:rPr lang="en-US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18</a:t>
            </a:fld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EA76AC-EABD-DB1E-196D-30B4A7F7DA27}"/>
              </a:ext>
            </a:extLst>
          </p:cNvPr>
          <p:cNvGrpSpPr/>
          <p:nvPr/>
        </p:nvGrpSpPr>
        <p:grpSpPr>
          <a:xfrm>
            <a:off x="6179097" y="1312091"/>
            <a:ext cx="5943600" cy="3566160"/>
            <a:chOff x="6164348" y="1317606"/>
            <a:chExt cx="5943600" cy="3566160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F27F18A4-46B0-479A-87F2-F291C45F3016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164348" y="1317606"/>
            <a:ext cx="5943600" cy="35661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E2EBC6C-FDFF-D2B6-1CD9-9B0CE34B3521}"/>
                </a:ext>
              </a:extLst>
            </p:cNvPr>
            <p:cNvSpPr txBox="1"/>
            <p:nvPr/>
          </p:nvSpPr>
          <p:spPr>
            <a:xfrm>
              <a:off x="9799094" y="4462906"/>
              <a:ext cx="84970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ScCO</a:t>
              </a:r>
              <a:r>
                <a: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462C34-3F78-0278-8237-07978427123D}"/>
              </a:ext>
            </a:extLst>
          </p:cNvPr>
          <p:cNvGrpSpPr/>
          <p:nvPr/>
        </p:nvGrpSpPr>
        <p:grpSpPr>
          <a:xfrm>
            <a:off x="155642" y="1220651"/>
            <a:ext cx="5943600" cy="3657600"/>
            <a:chOff x="155642" y="1220651"/>
            <a:chExt cx="5943600" cy="3657600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B8A41D15-9A01-EE53-8AC2-E2BAB5BCC682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55642" y="1220651"/>
            <a:ext cx="5943600" cy="3657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01E19B-F183-26FC-AE5A-56BA442A9A62}"/>
                </a:ext>
              </a:extLst>
            </p:cNvPr>
            <p:cNvSpPr txBox="1"/>
            <p:nvPr/>
          </p:nvSpPr>
          <p:spPr>
            <a:xfrm>
              <a:off x="4011562" y="4462906"/>
              <a:ext cx="82591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ScCO</a:t>
              </a:r>
              <a:r>
                <a: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314D294-F0C5-15BA-F730-797AB629F179}"/>
              </a:ext>
            </a:extLst>
          </p:cNvPr>
          <p:cNvCxnSpPr>
            <a:cxnSpLocks/>
          </p:cNvCxnSpPr>
          <p:nvPr/>
        </p:nvCxnSpPr>
        <p:spPr>
          <a:xfrm flipV="1">
            <a:off x="3751005" y="1705897"/>
            <a:ext cx="0" cy="44245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135859-2084-0652-FBD4-7673FF4A9813}"/>
              </a:ext>
            </a:extLst>
          </p:cNvPr>
          <p:cNvCxnSpPr>
            <a:cxnSpLocks/>
          </p:cNvCxnSpPr>
          <p:nvPr/>
        </p:nvCxnSpPr>
        <p:spPr>
          <a:xfrm>
            <a:off x="3416710" y="1705897"/>
            <a:ext cx="3342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6581CC5-0BCD-F409-41F0-A111383D044D}"/>
              </a:ext>
            </a:extLst>
          </p:cNvPr>
          <p:cNvSpPr txBox="1"/>
          <p:nvPr/>
        </p:nvSpPr>
        <p:spPr>
          <a:xfrm>
            <a:off x="3696929" y="1747479"/>
            <a:ext cx="13076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380 psi (16%) 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713A0F-AED7-FE06-69EF-A70C502989E7}"/>
              </a:ext>
            </a:extLst>
          </p:cNvPr>
          <p:cNvSpPr txBox="1"/>
          <p:nvPr/>
        </p:nvSpPr>
        <p:spPr>
          <a:xfrm>
            <a:off x="2223319" y="6287959"/>
            <a:ext cx="7745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viscosity: 15 times lower than water viscosity (Deng. et al. 2021)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236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9817"/>
    </mc:Choice>
    <mc:Fallback xmlns="">
      <p:transition advTm="89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F7C763DF-7F22-4EDB-B8D7-68821756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7D9C-77F5-4D66-B6D5-924E9C284E92}" type="slidenum">
              <a:rPr lang="en-US" smtClean="0"/>
              <a:t>19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91B1A5-DCC0-B49C-9BE4-02AA9DD72ECF}"/>
              </a:ext>
            </a:extLst>
          </p:cNvPr>
          <p:cNvSpPr/>
          <p:nvPr/>
        </p:nvSpPr>
        <p:spPr>
          <a:xfrm>
            <a:off x="3143250" y="3195638"/>
            <a:ext cx="1181100" cy="3095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Lv et al. 2019)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6A56EA-DE07-0A99-52C0-F334B7134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727" y="1459701"/>
            <a:ext cx="6647873" cy="409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14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8DD0AC-19B0-693A-9336-EA57DF19FC2B}"/>
              </a:ext>
            </a:extLst>
          </p:cNvPr>
          <p:cNvSpPr txBox="1"/>
          <p:nvPr/>
        </p:nvSpPr>
        <p:spPr>
          <a:xfrm>
            <a:off x="-35560" y="0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FAAE7D-4ED2-F936-C7C0-ECE808C543DD}"/>
              </a:ext>
            </a:extLst>
          </p:cNvPr>
          <p:cNvSpPr txBox="1"/>
          <p:nvPr/>
        </p:nvSpPr>
        <p:spPr>
          <a:xfrm>
            <a:off x="748231" y="612239"/>
            <a:ext cx="1093400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Motivation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Experimental procedure</a:t>
            </a: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</a:p>
          <a:p>
            <a:pPr marL="800100" lvl="1" indent="-342900">
              <a:buSzPct val="7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Breakdown pressure and acoustic emissions</a:t>
            </a:r>
          </a:p>
          <a:p>
            <a:pPr marL="800100" lvl="1" indent="-342900">
              <a:buSzPct val="7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Hypocenter location of acoustic emissions</a:t>
            </a:r>
          </a:p>
          <a:p>
            <a:pPr marL="800100" lvl="1" indent="-342900">
              <a:buSzPct val="7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Fracture dimensions</a:t>
            </a:r>
          </a:p>
          <a:p>
            <a:pPr marL="800100" lvl="1" indent="-342900">
              <a:buSzPct val="7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Permeability of fracture</a:t>
            </a:r>
          </a:p>
          <a:p>
            <a:pPr marL="800100" lvl="1" indent="-342900">
              <a:buSzPct val="7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Fracture morphology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Recommendation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EFC53CC5-2A41-16C1-46DB-ADB04BB78A4A}"/>
              </a:ext>
            </a:extLst>
          </p:cNvPr>
          <p:cNvSpPr txBox="1">
            <a:spLocks/>
          </p:cNvSpPr>
          <p:nvPr/>
        </p:nvSpPr>
        <p:spPr>
          <a:xfrm>
            <a:off x="11566188" y="6492875"/>
            <a:ext cx="499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6C7D9C-77F5-4D66-B6D5-924E9C284E92}" type="slidenum">
              <a:rPr lang="en-US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</a:t>
            </a:fld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7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383"/>
    </mc:Choice>
    <mc:Fallback xmlns="">
      <p:transition advTm="2038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E7CAA5B2-A36E-454A-ADC7-4DDA71EDFB7F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8911244" cy="5836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Viscosity and diffusion coefficient of ScCO</a:t>
            </a:r>
            <a:r>
              <a:rPr lang="en-US" sz="33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1924BBFB-EA2E-45BA-9152-C1C3E06DA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7D9C-77F5-4D66-B6D5-924E9C284E92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8A5556-9886-7A6A-0C47-A20B8D7C3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33" y="1262062"/>
            <a:ext cx="5191125" cy="43338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0E1DE3-6843-1B0B-6688-C98F03ED8903}"/>
              </a:ext>
            </a:extLst>
          </p:cNvPr>
          <p:cNvSpPr txBox="1"/>
          <p:nvPr/>
        </p:nvSpPr>
        <p:spPr>
          <a:xfrm>
            <a:off x="6916519" y="1444193"/>
            <a:ext cx="48420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Viscosity: 0.05 – 0.07 cp @ 310K and 11.8 MPa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Viscosity: 20 – 15 times lower than that of water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19B897-5CA3-CF5C-602E-9E9BBC4A0B3F}"/>
              </a:ext>
            </a:extLst>
          </p:cNvPr>
          <p:cNvSpPr txBox="1"/>
          <p:nvPr/>
        </p:nvSpPr>
        <p:spPr>
          <a:xfrm>
            <a:off x="2863279" y="5754105"/>
            <a:ext cx="17966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Deng et al., 2021</a:t>
            </a: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F76A3-B83B-3D5B-C82C-5D42FF32E404}"/>
              </a:ext>
            </a:extLst>
          </p:cNvPr>
          <p:cNvSpPr txBox="1"/>
          <p:nvPr/>
        </p:nvSpPr>
        <p:spPr>
          <a:xfrm>
            <a:off x="6916519" y="2941988"/>
            <a:ext cx="46563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Diffusion/leak off rate of CO2 @ 333.15 – 373.15 K, 10-25 MPa, 50 mD = 0.9 – 18.5 * 10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/s  (Lv et al., 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Injection/pressure build up rate: 10 cm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EBEBE9-0229-13E0-19EB-4E3AAFB3DB93}"/>
              </a:ext>
            </a:extLst>
          </p:cNvPr>
          <p:cNvSpPr txBox="1"/>
          <p:nvPr/>
        </p:nvSpPr>
        <p:spPr>
          <a:xfrm>
            <a:off x="6916518" y="4585787"/>
            <a:ext cx="4656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Compressibility of 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10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10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which is 1 – 2 order of magnitude greater than that of water</a:t>
            </a:r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93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8DD0AC-19B0-693A-9336-EA57DF19FC2B}"/>
              </a:ext>
            </a:extLst>
          </p:cNvPr>
          <p:cNvSpPr txBox="1"/>
          <p:nvPr/>
        </p:nvSpPr>
        <p:spPr>
          <a:xfrm>
            <a:off x="-35560" y="0"/>
            <a:ext cx="1824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FAAE7D-4ED2-F936-C7C0-ECE808C543DD}"/>
              </a:ext>
            </a:extLst>
          </p:cNvPr>
          <p:cNvSpPr txBox="1"/>
          <p:nvPr/>
        </p:nvSpPr>
        <p:spPr>
          <a:xfrm>
            <a:off x="43270" y="439648"/>
            <a:ext cx="97840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 injection pressure of CO</a:t>
            </a:r>
            <a:r>
              <a:rPr lang="en-US" sz="1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 the storage capacity of CO</a:t>
            </a:r>
            <a:r>
              <a:rPr lang="en-US" sz="1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Injection – induced fractures pose risk to CO</a:t>
            </a:r>
            <a:r>
              <a:rPr lang="en-US" sz="1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containment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Breakdown pressure is typically determined in a leak-off test (uses a water-based fluid)</a:t>
            </a: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917C2ADC-A695-3E72-46A9-4F96FCE79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73" y="1997369"/>
            <a:ext cx="6496852" cy="4570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19B513-A9C8-4384-500B-1CF982892771}"/>
              </a:ext>
            </a:extLst>
          </p:cNvPr>
          <p:cNvSpPr txBox="1"/>
          <p:nvPr/>
        </p:nvSpPr>
        <p:spPr>
          <a:xfrm>
            <a:off x="5150259" y="6505660"/>
            <a:ext cx="18914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Damen et al. 2006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D71A993C-31CE-301B-0ECE-15F2F53F0F59}"/>
              </a:ext>
            </a:extLst>
          </p:cNvPr>
          <p:cNvSpPr txBox="1">
            <a:spLocks/>
          </p:cNvSpPr>
          <p:nvPr/>
        </p:nvSpPr>
        <p:spPr>
          <a:xfrm>
            <a:off x="11566188" y="6492875"/>
            <a:ext cx="499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6C7D9C-77F5-4D66-B6D5-924E9C284E92}" type="slidenum">
              <a:rPr lang="en-US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3</a:t>
            </a:fld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44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376"/>
    </mc:Choice>
    <mc:Fallback xmlns="">
      <p:transition spd="slow" advTm="16037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8DD0AC-19B0-693A-9336-EA57DF19FC2B}"/>
              </a:ext>
            </a:extLst>
          </p:cNvPr>
          <p:cNvSpPr txBox="1"/>
          <p:nvPr/>
        </p:nvSpPr>
        <p:spPr>
          <a:xfrm>
            <a:off x="-35560" y="0"/>
            <a:ext cx="168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4FB900E4-1783-3906-05A1-2FB3A5A545A6}"/>
              </a:ext>
            </a:extLst>
          </p:cNvPr>
          <p:cNvSpPr txBox="1">
            <a:spLocks/>
          </p:cNvSpPr>
          <p:nvPr/>
        </p:nvSpPr>
        <p:spPr>
          <a:xfrm>
            <a:off x="11566188" y="6492875"/>
            <a:ext cx="499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6C7D9C-77F5-4D66-B6D5-924E9C284E92}" type="slidenum">
              <a:rPr lang="en-US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4</a:t>
            </a:fld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D5340E-2D3B-ACDB-B293-F8150389AE7E}"/>
              </a:ext>
            </a:extLst>
          </p:cNvPr>
          <p:cNvSpPr txBox="1"/>
          <p:nvPr/>
        </p:nvSpPr>
        <p:spPr>
          <a:xfrm>
            <a:off x="526308" y="3228945"/>
            <a:ext cx="11139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Investigate induced fractures risk during supercritical CO</a:t>
            </a:r>
            <a:r>
              <a:rPr lang="en-US" sz="2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injection</a:t>
            </a:r>
            <a:r>
              <a:rPr lang="en-US" sz="2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72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0376"/>
    </mc:Choice>
    <mc:Fallback xmlns="">
      <p:transition advTm="160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4">
            <a:extLst>
              <a:ext uri="{FF2B5EF4-FFF2-40B4-BE49-F238E27FC236}">
                <a16:creationId xmlns:a16="http://schemas.microsoft.com/office/drawing/2014/main" id="{564C2B23-5972-40EC-9947-88BCED8BCAA8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3973750" cy="5836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Experimental procedure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17EDA574-8F30-D00E-9A2B-667C0B0D0D64}"/>
              </a:ext>
            </a:extLst>
          </p:cNvPr>
          <p:cNvSpPr txBox="1">
            <a:spLocks/>
          </p:cNvSpPr>
          <p:nvPr/>
        </p:nvSpPr>
        <p:spPr>
          <a:xfrm>
            <a:off x="11566188" y="6492875"/>
            <a:ext cx="499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6C7D9C-77F5-4D66-B6D5-924E9C284E92}" type="slidenum">
              <a:rPr lang="en-US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5</a:t>
            </a:fld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836D857-3CB7-75AA-DC8D-E64661692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648888"/>
              </p:ext>
            </p:extLst>
          </p:nvPr>
        </p:nvGraphicFramePr>
        <p:xfrm>
          <a:off x="2319492" y="1228950"/>
          <a:ext cx="9062019" cy="1003935"/>
        </p:xfrm>
        <a:graphic>
          <a:graphicData uri="http://schemas.openxmlformats.org/drawingml/2006/table">
            <a:tbl>
              <a:tblPr/>
              <a:tblGrid>
                <a:gridCol w="2193587">
                  <a:extLst>
                    <a:ext uri="{9D8B030D-6E8A-4147-A177-3AD203B41FA5}">
                      <a16:colId xmlns:a16="http://schemas.microsoft.com/office/drawing/2014/main" val="3798173195"/>
                    </a:ext>
                  </a:extLst>
                </a:gridCol>
                <a:gridCol w="1472640">
                  <a:extLst>
                    <a:ext uri="{9D8B030D-6E8A-4147-A177-3AD203B41FA5}">
                      <a16:colId xmlns:a16="http://schemas.microsoft.com/office/drawing/2014/main" val="517954298"/>
                    </a:ext>
                  </a:extLst>
                </a:gridCol>
                <a:gridCol w="1863836">
                  <a:extLst>
                    <a:ext uri="{9D8B030D-6E8A-4147-A177-3AD203B41FA5}">
                      <a16:colId xmlns:a16="http://schemas.microsoft.com/office/drawing/2014/main" val="1465085671"/>
                    </a:ext>
                  </a:extLst>
                </a:gridCol>
                <a:gridCol w="1134906">
                  <a:extLst>
                    <a:ext uri="{9D8B030D-6E8A-4147-A177-3AD203B41FA5}">
                      <a16:colId xmlns:a16="http://schemas.microsoft.com/office/drawing/2014/main" val="54848810"/>
                    </a:ext>
                  </a:extLst>
                </a:gridCol>
                <a:gridCol w="1081596">
                  <a:extLst>
                    <a:ext uri="{9D8B030D-6E8A-4147-A177-3AD203B41FA5}">
                      <a16:colId xmlns:a16="http://schemas.microsoft.com/office/drawing/2014/main" val="738739805"/>
                    </a:ext>
                  </a:extLst>
                </a:gridCol>
                <a:gridCol w="1315454">
                  <a:extLst>
                    <a:ext uri="{9D8B030D-6E8A-4147-A177-3AD203B41FA5}">
                      <a16:colId xmlns:a16="http://schemas.microsoft.com/office/drawing/2014/main" val="3554221990"/>
                    </a:ext>
                  </a:extLst>
                </a:gridCol>
              </a:tblGrid>
              <a:tr h="24860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Sample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 filled porosity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Permeability (md)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Mineralogy (wt%)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829831"/>
                  </a:ext>
                </a:extLst>
              </a:tr>
              <a:tr h="248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Quartz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10598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Tennessee sandstone (six cylindrical samples)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368780"/>
                  </a:ext>
                </a:extLst>
              </a:tr>
            </a:tbl>
          </a:graphicData>
        </a:graphic>
      </p:graphicFrame>
      <p:sp>
        <p:nvSpPr>
          <p:cNvPr id="100" name="TextBox 99">
            <a:extLst>
              <a:ext uri="{FF2B5EF4-FFF2-40B4-BE49-F238E27FC236}">
                <a16:creationId xmlns:a16="http://schemas.microsoft.com/office/drawing/2014/main" id="{DBD27D7D-040E-3723-7EE7-BDEAF53EBEBD}"/>
              </a:ext>
            </a:extLst>
          </p:cNvPr>
          <p:cNvSpPr txBox="1"/>
          <p:nvPr/>
        </p:nvSpPr>
        <p:spPr>
          <a:xfrm>
            <a:off x="2135385" y="3759235"/>
            <a:ext cx="240637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Saturation 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(2.5% KCl brine, 5000 psi) 72 hours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D59772C-15E1-C247-89BA-7D67429CB868}"/>
              </a:ext>
            </a:extLst>
          </p:cNvPr>
          <p:cNvSpPr txBox="1"/>
          <p:nvPr/>
        </p:nvSpPr>
        <p:spPr>
          <a:xfrm>
            <a:off x="4714192" y="3773326"/>
            <a:ext cx="198120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Measure P-wave velocity with azimuth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3A674F2-EC01-5FF4-C70B-92BA3470CA15}"/>
              </a:ext>
            </a:extLst>
          </p:cNvPr>
          <p:cNvSpPr txBox="1"/>
          <p:nvPr/>
        </p:nvSpPr>
        <p:spPr>
          <a:xfrm>
            <a:off x="6501379" y="3066521"/>
            <a:ext cx="251245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Fluid injection at 10 cc/min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5AEAC42-22D2-448B-78DB-E0A33BDCCA59}"/>
              </a:ext>
            </a:extLst>
          </p:cNvPr>
          <p:cNvSpPr txBox="1"/>
          <p:nvPr/>
        </p:nvSpPr>
        <p:spPr>
          <a:xfrm>
            <a:off x="6554419" y="4704948"/>
            <a:ext cx="240637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Monitor acoustic emissions (16 sensors)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64E6DFB6-D57D-2B52-5845-BE9816100968}"/>
              </a:ext>
            </a:extLst>
          </p:cNvPr>
          <p:cNvCxnSpPr>
            <a:cxnSpLocks/>
            <a:stCxn id="100" idx="3"/>
            <a:endCxn id="101" idx="1"/>
          </p:cNvCxnSpPr>
          <p:nvPr/>
        </p:nvCxnSpPr>
        <p:spPr>
          <a:xfrm>
            <a:off x="4541759" y="4174734"/>
            <a:ext cx="172433" cy="140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B22B8D4A-E0F1-83A5-3D72-F7C951F54B52}"/>
              </a:ext>
            </a:extLst>
          </p:cNvPr>
          <p:cNvCxnSpPr>
            <a:cxnSpLocks/>
            <a:stCxn id="101" idx="3"/>
            <a:endCxn id="57" idx="1"/>
          </p:cNvCxnSpPr>
          <p:nvPr/>
        </p:nvCxnSpPr>
        <p:spPr>
          <a:xfrm flipV="1">
            <a:off x="6695393" y="4182795"/>
            <a:ext cx="155109" cy="60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412FBF6-BFE5-2326-FAA4-B604FC93C8B7}"/>
              </a:ext>
            </a:extLst>
          </p:cNvPr>
          <p:cNvSpPr txBox="1"/>
          <p:nvPr/>
        </p:nvSpPr>
        <p:spPr>
          <a:xfrm>
            <a:off x="20134" y="3389903"/>
            <a:ext cx="194246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 fracturing characterization: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Permeability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Porosity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Mineralogy</a:t>
            </a: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4D102D0-A5AA-A196-C91E-109D32F430D6}"/>
              </a:ext>
            </a:extLst>
          </p:cNvPr>
          <p:cNvCxnSpPr>
            <a:cxnSpLocks/>
            <a:stCxn id="19" idx="3"/>
            <a:endCxn id="100" idx="1"/>
          </p:cNvCxnSpPr>
          <p:nvPr/>
        </p:nvCxnSpPr>
        <p:spPr>
          <a:xfrm>
            <a:off x="1962602" y="4174733"/>
            <a:ext cx="172783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5F20791-CE91-51C7-3A50-226A9C808F11}"/>
              </a:ext>
            </a:extLst>
          </p:cNvPr>
          <p:cNvSpPr txBox="1"/>
          <p:nvPr/>
        </p:nvSpPr>
        <p:spPr>
          <a:xfrm>
            <a:off x="6850502" y="3890407"/>
            <a:ext cx="181420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Rock fracturing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(Water or scCO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CE97694-5F4F-48E5-F7B5-1FEE6453B3C9}"/>
              </a:ext>
            </a:extLst>
          </p:cNvPr>
          <p:cNvSpPr txBox="1"/>
          <p:nvPr/>
        </p:nvSpPr>
        <p:spPr>
          <a:xfrm>
            <a:off x="9132837" y="3280883"/>
            <a:ext cx="2988345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Post fracturing characterization: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Breakdown pressure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Acoustic emissions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Fracture dimensions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Permeability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Fracture morphology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7BA3F56-8BD2-473F-FDFA-B83DDB33F5B7}"/>
              </a:ext>
            </a:extLst>
          </p:cNvPr>
          <p:cNvCxnSpPr>
            <a:cxnSpLocks/>
            <a:stCxn id="57" idx="3"/>
            <a:endCxn id="62" idx="1"/>
          </p:cNvCxnSpPr>
          <p:nvPr/>
        </p:nvCxnSpPr>
        <p:spPr>
          <a:xfrm>
            <a:off x="8664710" y="4182795"/>
            <a:ext cx="468127" cy="60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9C70ECF-1750-20BD-3B65-30BAAA2837E9}"/>
              </a:ext>
            </a:extLst>
          </p:cNvPr>
          <p:cNvCxnSpPr>
            <a:cxnSpLocks/>
            <a:stCxn id="105" idx="0"/>
            <a:endCxn id="57" idx="2"/>
          </p:cNvCxnSpPr>
          <p:nvPr/>
        </p:nvCxnSpPr>
        <p:spPr>
          <a:xfrm flipV="1">
            <a:off x="7757606" y="4475182"/>
            <a:ext cx="0" cy="2297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0A427B3-9926-0019-8152-C2EA8D2AA5ED}"/>
              </a:ext>
            </a:extLst>
          </p:cNvPr>
          <p:cNvCxnSpPr>
            <a:cxnSpLocks/>
            <a:stCxn id="104" idx="2"/>
            <a:endCxn id="57" idx="0"/>
          </p:cNvCxnSpPr>
          <p:nvPr/>
        </p:nvCxnSpPr>
        <p:spPr>
          <a:xfrm>
            <a:off x="7757606" y="3651296"/>
            <a:ext cx="0" cy="239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ylinder 4">
            <a:extLst>
              <a:ext uri="{FF2B5EF4-FFF2-40B4-BE49-F238E27FC236}">
                <a16:creationId xmlns:a16="http://schemas.microsoft.com/office/drawing/2014/main" id="{A54D2424-46AB-FEAB-075A-0A3A9FFDDD83}"/>
              </a:ext>
            </a:extLst>
          </p:cNvPr>
          <p:cNvSpPr/>
          <p:nvPr/>
        </p:nvSpPr>
        <p:spPr>
          <a:xfrm>
            <a:off x="448796" y="1236034"/>
            <a:ext cx="637899" cy="1097519"/>
          </a:xfrm>
          <a:prstGeom prst="can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418103E-8DC6-DABB-6A41-F044EFA2853C}"/>
              </a:ext>
            </a:extLst>
          </p:cNvPr>
          <p:cNvGrpSpPr/>
          <p:nvPr/>
        </p:nvGrpSpPr>
        <p:grpSpPr>
          <a:xfrm>
            <a:off x="496109" y="1079128"/>
            <a:ext cx="590587" cy="133694"/>
            <a:chOff x="9329737" y="1221340"/>
            <a:chExt cx="619126" cy="15554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C378DE2-7638-AD5C-A57F-AD4A265ECB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29737" y="1299110"/>
              <a:ext cx="619125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AABBCC-0CA7-9634-5533-8883D6D35B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29738" y="1221340"/>
              <a:ext cx="0" cy="15554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EA05889-8F8D-1239-715E-56D9045DEB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48863" y="1221340"/>
              <a:ext cx="0" cy="15554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B5A0EF8-024D-8DDA-EBFA-3734188606AE}"/>
              </a:ext>
            </a:extLst>
          </p:cNvPr>
          <p:cNvSpPr txBox="1"/>
          <p:nvPr/>
        </p:nvSpPr>
        <p:spPr>
          <a:xfrm>
            <a:off x="541538" y="809173"/>
            <a:ext cx="476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 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4B009C-A87D-454A-C50B-D06CBC3E2248}"/>
              </a:ext>
            </a:extLst>
          </p:cNvPr>
          <p:cNvSpPr txBox="1"/>
          <p:nvPr/>
        </p:nvSpPr>
        <p:spPr>
          <a:xfrm>
            <a:off x="1259326" y="1620294"/>
            <a:ext cx="666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5.2 in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3780FEF-3B11-EBA3-3928-8121E72874AB}"/>
              </a:ext>
            </a:extLst>
          </p:cNvPr>
          <p:cNvGrpSpPr/>
          <p:nvPr/>
        </p:nvGrpSpPr>
        <p:grpSpPr>
          <a:xfrm>
            <a:off x="1186639" y="1309719"/>
            <a:ext cx="145375" cy="950149"/>
            <a:chOff x="10053636" y="1489610"/>
            <a:chExt cx="152400" cy="110540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A909F61-0C78-A5E7-C110-C7F616453815}"/>
                </a:ext>
              </a:extLst>
            </p:cNvPr>
            <p:cNvCxnSpPr/>
            <p:nvPr/>
          </p:nvCxnSpPr>
          <p:spPr>
            <a:xfrm>
              <a:off x="10129838" y="1489610"/>
              <a:ext cx="0" cy="1105405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05F9F39-6567-E8CB-A852-F8F398D0F0B2}"/>
                </a:ext>
              </a:extLst>
            </p:cNvPr>
            <p:cNvCxnSpPr>
              <a:cxnSpLocks/>
            </p:cNvCxnSpPr>
            <p:nvPr/>
          </p:nvCxnSpPr>
          <p:spPr>
            <a:xfrm>
              <a:off x="10053636" y="1489610"/>
              <a:ext cx="152400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4869D0A-3FAE-C795-1BC2-A2F7935D755B}"/>
                </a:ext>
              </a:extLst>
            </p:cNvPr>
            <p:cNvCxnSpPr>
              <a:cxnSpLocks/>
            </p:cNvCxnSpPr>
            <p:nvPr/>
          </p:nvCxnSpPr>
          <p:spPr>
            <a:xfrm>
              <a:off x="10053636" y="2595015"/>
              <a:ext cx="152400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B18E2D7-12DE-7519-E4C2-96F89C8501E8}"/>
              </a:ext>
            </a:extLst>
          </p:cNvPr>
          <p:cNvSpPr txBox="1"/>
          <p:nvPr/>
        </p:nvSpPr>
        <p:spPr>
          <a:xfrm>
            <a:off x="3841954" y="5947305"/>
            <a:ext cx="4508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Stresses (psi):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1500,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= 500,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= 3000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529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8140"/>
    </mc:Choice>
    <mc:Fallback xmlns="">
      <p:transition advTm="108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  <p:bldP spid="104" grpId="0" animBg="1"/>
      <p:bldP spid="105" grpId="0" animBg="1"/>
      <p:bldP spid="19" grpId="0" animBg="1"/>
      <p:bldP spid="57" grpId="0" animBg="1"/>
      <p:bldP spid="62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4">
            <a:extLst>
              <a:ext uri="{FF2B5EF4-FFF2-40B4-BE49-F238E27FC236}">
                <a16:creationId xmlns:a16="http://schemas.microsoft.com/office/drawing/2014/main" id="{564C2B23-5972-40EC-9947-88BCED8BCAA8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8842851" cy="5836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Experimental procedure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55CA77-A883-4456-7E9D-44FEA58EC919}"/>
              </a:ext>
            </a:extLst>
          </p:cNvPr>
          <p:cNvGrpSpPr/>
          <p:nvPr/>
        </p:nvGrpSpPr>
        <p:grpSpPr>
          <a:xfrm>
            <a:off x="7551175" y="820615"/>
            <a:ext cx="4049097" cy="5206937"/>
            <a:chOff x="1565891" y="825531"/>
            <a:chExt cx="4049097" cy="52069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C497E60-4893-F3EF-6BDF-CEC2D41AA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53987" y="825531"/>
              <a:ext cx="3834242" cy="5206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E4490D1-0BBA-E749-7E45-3DFE6FBFD87F}"/>
                </a:ext>
              </a:extLst>
            </p:cNvPr>
            <p:cNvSpPr txBox="1"/>
            <p:nvPr/>
          </p:nvSpPr>
          <p:spPr>
            <a:xfrm>
              <a:off x="1565891" y="1593075"/>
              <a:ext cx="19687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Axial Loading System</a:t>
              </a: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92D92AF6-0858-8117-939D-9AB36921DE81}"/>
                </a:ext>
              </a:extLst>
            </p:cNvPr>
            <p:cNvCxnSpPr>
              <a:cxnSpLocks/>
              <a:stCxn id="82" idx="0"/>
            </p:cNvCxnSpPr>
            <p:nvPr/>
          </p:nvCxnSpPr>
          <p:spPr>
            <a:xfrm flipV="1">
              <a:off x="2550261" y="1128619"/>
              <a:ext cx="526111" cy="464456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7BC233D-0214-5AA0-C828-6EF2FA403203}"/>
                </a:ext>
              </a:extLst>
            </p:cNvPr>
            <p:cNvSpPr txBox="1"/>
            <p:nvPr/>
          </p:nvSpPr>
          <p:spPr>
            <a:xfrm>
              <a:off x="1565891" y="2815826"/>
              <a:ext cx="14478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Confining vessel </a:t>
              </a: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6DDD98A5-8AE7-F7D9-818D-82FECC58EC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6561" y="2578131"/>
              <a:ext cx="684390" cy="29080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1D0BBD76-B0D6-71D5-3340-13583F5E176C}"/>
                </a:ext>
              </a:extLst>
            </p:cNvPr>
            <p:cNvCxnSpPr/>
            <p:nvPr/>
          </p:nvCxnSpPr>
          <p:spPr>
            <a:xfrm flipV="1">
              <a:off x="2797551" y="4483131"/>
              <a:ext cx="457200" cy="152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AE2DCA4-5ED2-D301-D27D-E6B208DF9F61}"/>
                </a:ext>
              </a:extLst>
            </p:cNvPr>
            <p:cNvSpPr txBox="1"/>
            <p:nvPr/>
          </p:nvSpPr>
          <p:spPr>
            <a:xfrm>
              <a:off x="4167188" y="3935214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Jacketed sample</a:t>
              </a: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4E547A10-2BBB-6465-9E77-894904F9C3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66571" y="4178331"/>
              <a:ext cx="731180" cy="1784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25E76C3-974B-9344-1A51-2AC7525E2AAE}"/>
                </a:ext>
              </a:extLst>
            </p:cNvPr>
            <p:cNvSpPr txBox="1"/>
            <p:nvPr/>
          </p:nvSpPr>
          <p:spPr>
            <a:xfrm>
              <a:off x="2137566" y="4633739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Flat jacks</a:t>
              </a: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4D93FA1F-E480-85BA-A69A-9D27DC6CCB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7551" y="4481339"/>
              <a:ext cx="457200" cy="15240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675FCE7-8D8D-7330-6CE2-1C7F57B12314}"/>
              </a:ext>
            </a:extLst>
          </p:cNvPr>
          <p:cNvGrpSpPr/>
          <p:nvPr/>
        </p:nvGrpSpPr>
        <p:grpSpPr>
          <a:xfrm>
            <a:off x="2309574" y="3717394"/>
            <a:ext cx="2529846" cy="3145877"/>
            <a:chOff x="7651289" y="1616939"/>
            <a:chExt cx="2882889" cy="3788501"/>
          </a:xfrm>
        </p:grpSpPr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EC78B663-36FB-E30E-59A9-48C6BBA62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219239" y="2090502"/>
              <a:ext cx="3788501" cy="2841376"/>
            </a:xfrm>
            <a:prstGeom prst="rect">
              <a:avLst/>
            </a:prstGeom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94ADB08-4CD3-8624-6F52-1E1836BF68E3}"/>
                </a:ext>
              </a:extLst>
            </p:cNvPr>
            <p:cNvSpPr txBox="1"/>
            <p:nvPr/>
          </p:nvSpPr>
          <p:spPr>
            <a:xfrm>
              <a:off x="8966710" y="3264843"/>
              <a:ext cx="120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Acoustic </a:t>
              </a:r>
            </a:p>
            <a:p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transducer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7A6A1A49-E187-0B93-3736-6837E00FA49C}"/>
                </a:ext>
              </a:extLst>
            </p:cNvPr>
            <p:cNvCxnSpPr>
              <a:cxnSpLocks/>
              <a:stCxn id="96" idx="1"/>
            </p:cNvCxnSpPr>
            <p:nvPr/>
          </p:nvCxnSpPr>
          <p:spPr>
            <a:xfrm flipH="1" flipV="1">
              <a:off x="8842849" y="3090863"/>
              <a:ext cx="123861" cy="404813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ED92ACB-9BEC-85D2-7431-425E98B7FEE3}"/>
                </a:ext>
              </a:extLst>
            </p:cNvPr>
            <p:cNvSpPr txBox="1"/>
            <p:nvPr/>
          </p:nvSpPr>
          <p:spPr>
            <a:xfrm>
              <a:off x="7651289" y="1925590"/>
              <a:ext cx="955349" cy="333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Jacket</a:t>
              </a: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DDF772B-6338-2FB6-13D3-5410EAD2C383}"/>
                </a:ext>
              </a:extLst>
            </p:cNvPr>
            <p:cNvCxnSpPr>
              <a:cxnSpLocks/>
            </p:cNvCxnSpPr>
            <p:nvPr/>
          </p:nvCxnSpPr>
          <p:spPr>
            <a:xfrm>
              <a:off x="8128964" y="2370367"/>
              <a:ext cx="392545" cy="56323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7D55559-EDE4-50C5-32AE-F4CFF45C70CD}"/>
              </a:ext>
            </a:extLst>
          </p:cNvPr>
          <p:cNvSpPr txBox="1"/>
          <p:nvPr/>
        </p:nvSpPr>
        <p:spPr>
          <a:xfrm>
            <a:off x="571321" y="1959455"/>
            <a:ext cx="15317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Unjacketed sample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9FF5AB-7D84-C914-55D3-C5917C136D54}"/>
              </a:ext>
            </a:extLst>
          </p:cNvPr>
          <p:cNvSpPr txBox="1"/>
          <p:nvPr/>
        </p:nvSpPr>
        <p:spPr>
          <a:xfrm>
            <a:off x="571320" y="4862650"/>
            <a:ext cx="15317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Jacketed sample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E18CEB5-C750-A342-99E1-85052C35915F}"/>
              </a:ext>
            </a:extLst>
          </p:cNvPr>
          <p:cNvSpPr txBox="1"/>
          <p:nvPr/>
        </p:nvSpPr>
        <p:spPr>
          <a:xfrm>
            <a:off x="8932763" y="6123690"/>
            <a:ext cx="15317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Triaxial Cell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B9EAFF-DA1A-13D0-FF19-F7D4F851E048}"/>
              </a:ext>
            </a:extLst>
          </p:cNvPr>
          <p:cNvSpPr txBox="1">
            <a:spLocks/>
          </p:cNvSpPr>
          <p:nvPr/>
        </p:nvSpPr>
        <p:spPr>
          <a:xfrm>
            <a:off x="11566188" y="6492875"/>
            <a:ext cx="499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6C7D9C-77F5-4D66-B6D5-924E9C284E92}" type="slidenum">
              <a:rPr lang="en-US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6</a:t>
            </a:fld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BB25BB9-78E6-B6BF-196C-218B10FD0F10}"/>
              </a:ext>
            </a:extLst>
          </p:cNvPr>
          <p:cNvGrpSpPr/>
          <p:nvPr/>
        </p:nvGrpSpPr>
        <p:grpSpPr>
          <a:xfrm>
            <a:off x="1750139" y="391702"/>
            <a:ext cx="4630993" cy="3116925"/>
            <a:chOff x="1750139" y="391702"/>
            <a:chExt cx="4630993" cy="311692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D576AC-64E5-AFA7-D50A-6607327EC8A2}"/>
                </a:ext>
              </a:extLst>
            </p:cNvPr>
            <p:cNvSpPr txBox="1"/>
            <p:nvPr/>
          </p:nvSpPr>
          <p:spPr>
            <a:xfrm rot="10800000" flipV="1">
              <a:off x="4370478" y="774459"/>
              <a:ext cx="1152408" cy="3869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Top of sample</a:t>
              </a:r>
              <a:endPara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22">
              <a:extLst>
                <a:ext uri="{FF2B5EF4-FFF2-40B4-BE49-F238E27FC236}">
                  <a16:creationId xmlns:a16="http://schemas.microsoft.com/office/drawing/2014/main" id="{664BF4C0-2DB0-2224-4BA1-27669E0EEDAB}"/>
                </a:ext>
              </a:extLst>
            </p:cNvPr>
            <p:cNvSpPr txBox="1"/>
            <p:nvPr/>
          </p:nvSpPr>
          <p:spPr>
            <a:xfrm rot="10800000" flipV="1">
              <a:off x="4379840" y="1594402"/>
              <a:ext cx="1212155" cy="3186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Injection point</a:t>
              </a:r>
              <a:endPara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0F9C0E1-8133-D581-AD56-259D0C5626F2}"/>
                </a:ext>
              </a:extLst>
            </p:cNvPr>
            <p:cNvSpPr/>
            <p:nvPr/>
          </p:nvSpPr>
          <p:spPr>
            <a:xfrm rot="10800000">
              <a:off x="2818917" y="802074"/>
              <a:ext cx="1439628" cy="245649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17">
              <a:extLst>
                <a:ext uri="{FF2B5EF4-FFF2-40B4-BE49-F238E27FC236}">
                  <a16:creationId xmlns:a16="http://schemas.microsoft.com/office/drawing/2014/main" id="{3F58B408-A848-0536-5AE8-261523824AF0}"/>
                </a:ext>
              </a:extLst>
            </p:cNvPr>
            <p:cNvSpPr txBox="1"/>
            <p:nvPr/>
          </p:nvSpPr>
          <p:spPr>
            <a:xfrm rot="10800000" flipV="1">
              <a:off x="1750139" y="3147075"/>
              <a:ext cx="1046856" cy="3199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Steel tubing</a:t>
              </a:r>
              <a:endPara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02C2FE4-F805-5F80-A659-EA9B36A21EAD}"/>
                </a:ext>
              </a:extLst>
            </p:cNvPr>
            <p:cNvCxnSpPr>
              <a:cxnSpLocks/>
            </p:cNvCxnSpPr>
            <p:nvPr/>
          </p:nvCxnSpPr>
          <p:spPr>
            <a:xfrm>
              <a:off x="2686324" y="2912055"/>
              <a:ext cx="773805" cy="882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E52D5D91-F415-87CB-05E1-F5C48888F9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86324" y="3330798"/>
              <a:ext cx="75733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B092BFBC-7445-5C0A-26BA-61028992B7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9352" y="1807562"/>
              <a:ext cx="852900" cy="3739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11">
              <a:extLst>
                <a:ext uri="{FF2B5EF4-FFF2-40B4-BE49-F238E27FC236}">
                  <a16:creationId xmlns:a16="http://schemas.microsoft.com/office/drawing/2014/main" id="{F65B18DA-69C7-DC6D-A356-48F4B0CE9BA2}"/>
                </a:ext>
              </a:extLst>
            </p:cNvPr>
            <p:cNvSpPr txBox="1"/>
            <p:nvPr/>
          </p:nvSpPr>
          <p:spPr>
            <a:xfrm rot="10800000" flipV="1">
              <a:off x="4309778" y="2420524"/>
              <a:ext cx="2071354" cy="4434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Epoxy around the tubing</a:t>
              </a:r>
              <a:endPara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0C751D7-C76C-642D-0A0C-21CF3C0461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14055" y="2615005"/>
              <a:ext cx="807314" cy="2726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5FCC2B4-DAAF-60A6-A296-AB205F6D20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1741" y="2204307"/>
              <a:ext cx="182880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5523757-DCAF-C058-EEFE-3F358D83A977}"/>
                </a:ext>
              </a:extLst>
            </p:cNvPr>
            <p:cNvCxnSpPr/>
            <p:nvPr/>
          </p:nvCxnSpPr>
          <p:spPr>
            <a:xfrm flipH="1" flipV="1">
              <a:off x="3299695" y="2206458"/>
              <a:ext cx="182472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7FBD6C6-3C69-38D0-4378-393431FE74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02613" y="969090"/>
              <a:ext cx="28753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601A062-7305-625B-1D25-10128B2595AF}"/>
                </a:ext>
              </a:extLst>
            </p:cNvPr>
            <p:cNvCxnSpPr>
              <a:cxnSpLocks/>
            </p:cNvCxnSpPr>
            <p:nvPr/>
          </p:nvCxnSpPr>
          <p:spPr>
            <a:xfrm>
              <a:off x="2766270" y="774459"/>
              <a:ext cx="0" cy="250599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DEE82C-0B8F-63DA-CF7F-6F7051C5A5B9}"/>
                </a:ext>
              </a:extLst>
            </p:cNvPr>
            <p:cNvSpPr txBox="1"/>
            <p:nvPr/>
          </p:nvSpPr>
          <p:spPr>
            <a:xfrm rot="10800000" flipV="1">
              <a:off x="2304038" y="1945578"/>
              <a:ext cx="509318" cy="28236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5.3”</a:t>
              </a:r>
              <a:endPara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id="{545C070F-B347-D52C-231A-1C7242A1A27F}"/>
                </a:ext>
              </a:extLst>
            </p:cNvPr>
            <p:cNvSpPr txBox="1"/>
            <p:nvPr/>
          </p:nvSpPr>
          <p:spPr>
            <a:xfrm rot="10800000" flipV="1">
              <a:off x="3384711" y="391702"/>
              <a:ext cx="567101" cy="267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4”</a:t>
              </a:r>
              <a:endPara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071A921-CD9E-F82F-6276-EAD5698F75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14128" y="3296959"/>
              <a:ext cx="331425" cy="676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8C2198-5CBE-97AA-BDFB-F27DAFEC661A}"/>
                </a:ext>
              </a:extLst>
            </p:cNvPr>
            <p:cNvSpPr txBox="1"/>
            <p:nvPr/>
          </p:nvSpPr>
          <p:spPr>
            <a:xfrm rot="10800000" flipV="1">
              <a:off x="4515868" y="3166551"/>
              <a:ext cx="1679348" cy="3420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Bottom of sample</a:t>
              </a:r>
              <a:endPara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19A7E85-2E9D-975C-0ACE-DFB89326C8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4676" y="739020"/>
              <a:ext cx="1492596" cy="1043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11">
              <a:extLst>
                <a:ext uri="{FF2B5EF4-FFF2-40B4-BE49-F238E27FC236}">
                  <a16:creationId xmlns:a16="http://schemas.microsoft.com/office/drawing/2014/main" id="{AC87F812-F4DC-561F-C8D3-2ADD67728626}"/>
                </a:ext>
              </a:extLst>
            </p:cNvPr>
            <p:cNvSpPr txBox="1"/>
            <p:nvPr/>
          </p:nvSpPr>
          <p:spPr>
            <a:xfrm rot="10800000" flipV="1">
              <a:off x="1900857" y="2707922"/>
              <a:ext cx="827896" cy="44349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Borehole</a:t>
              </a:r>
              <a:endPara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1532EE4-13AA-2E64-2654-D4608DDE2C11}"/>
                </a:ext>
              </a:extLst>
            </p:cNvPr>
            <p:cNvCxnSpPr/>
            <p:nvPr/>
          </p:nvCxnSpPr>
          <p:spPr>
            <a:xfrm>
              <a:off x="3438928" y="2252801"/>
              <a:ext cx="457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994037A-A7EE-61F4-9204-39949F8F0A3D}"/>
                </a:ext>
              </a:extLst>
            </p:cNvPr>
            <p:cNvCxnSpPr/>
            <p:nvPr/>
          </p:nvCxnSpPr>
          <p:spPr>
            <a:xfrm>
              <a:off x="3568335" y="2259303"/>
              <a:ext cx="457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BF972F6-334F-A7A0-B7DE-7AE6C06A5E56}"/>
                </a:ext>
              </a:extLst>
            </p:cNvPr>
            <p:cNvCxnSpPr>
              <a:cxnSpLocks/>
            </p:cNvCxnSpPr>
            <p:nvPr/>
          </p:nvCxnSpPr>
          <p:spPr>
            <a:xfrm>
              <a:off x="3566747" y="2229527"/>
              <a:ext cx="0" cy="11994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2B94044-CB43-8975-889B-C34BD9816B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9730" y="2229527"/>
              <a:ext cx="4918" cy="11994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E5F9AFB-9FAF-F17E-C222-225BF6F77D85}"/>
                </a:ext>
              </a:extLst>
            </p:cNvPr>
            <p:cNvCxnSpPr>
              <a:cxnSpLocks/>
            </p:cNvCxnSpPr>
            <p:nvPr/>
          </p:nvCxnSpPr>
          <p:spPr>
            <a:xfrm>
              <a:off x="3507185" y="2187182"/>
              <a:ext cx="0" cy="530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659C537-123C-8FC6-F605-59CBD33BF447}"/>
                </a:ext>
              </a:extLst>
            </p:cNvPr>
            <p:cNvCxnSpPr>
              <a:cxnSpLocks/>
            </p:cNvCxnSpPr>
            <p:nvPr/>
          </p:nvCxnSpPr>
          <p:spPr>
            <a:xfrm>
              <a:off x="3489281" y="2138737"/>
              <a:ext cx="0" cy="548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298C4C2-DD35-6700-3C4E-60D4468FDFE5}"/>
                </a:ext>
              </a:extLst>
            </p:cNvPr>
            <p:cNvCxnSpPr/>
            <p:nvPr/>
          </p:nvCxnSpPr>
          <p:spPr>
            <a:xfrm>
              <a:off x="3544844" y="2234291"/>
              <a:ext cx="274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59FCF94-7CF0-D9C3-728B-C0DD79AA946B}"/>
                </a:ext>
              </a:extLst>
            </p:cNvPr>
            <p:cNvCxnSpPr/>
            <p:nvPr/>
          </p:nvCxnSpPr>
          <p:spPr>
            <a:xfrm>
              <a:off x="3479753" y="2234279"/>
              <a:ext cx="274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22E81EF-256F-D54B-3119-98F599239DF8}"/>
                </a:ext>
              </a:extLst>
            </p:cNvPr>
            <p:cNvCxnSpPr>
              <a:cxnSpLocks/>
            </p:cNvCxnSpPr>
            <p:nvPr/>
          </p:nvCxnSpPr>
          <p:spPr>
            <a:xfrm>
              <a:off x="3548020" y="2187182"/>
              <a:ext cx="0" cy="530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7E931E5-D167-AC36-0245-1E5371796968}"/>
                </a:ext>
              </a:extLst>
            </p:cNvPr>
            <p:cNvCxnSpPr/>
            <p:nvPr/>
          </p:nvCxnSpPr>
          <p:spPr>
            <a:xfrm>
              <a:off x="3484513" y="2189828"/>
              <a:ext cx="274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77D8764-D4B3-64C2-0DC1-81788EBE26AA}"/>
                </a:ext>
              </a:extLst>
            </p:cNvPr>
            <p:cNvCxnSpPr/>
            <p:nvPr/>
          </p:nvCxnSpPr>
          <p:spPr>
            <a:xfrm>
              <a:off x="3541656" y="2186647"/>
              <a:ext cx="274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B5EF372-1557-05B3-8320-16A6139D4688}"/>
                </a:ext>
              </a:extLst>
            </p:cNvPr>
            <p:cNvCxnSpPr>
              <a:cxnSpLocks/>
            </p:cNvCxnSpPr>
            <p:nvPr/>
          </p:nvCxnSpPr>
          <p:spPr>
            <a:xfrm>
              <a:off x="3567460" y="2137149"/>
              <a:ext cx="0" cy="548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0DFE095-3ADC-CE02-95DA-CAFE62E98A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82928" y="2143501"/>
              <a:ext cx="91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59188F05-77A4-2ECF-BCFB-6035F2A872EF}"/>
                </a:ext>
              </a:extLst>
            </p:cNvPr>
            <p:cNvSpPr/>
            <p:nvPr/>
          </p:nvSpPr>
          <p:spPr>
            <a:xfrm>
              <a:off x="3445381" y="2167072"/>
              <a:ext cx="180795" cy="96272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ABD3E1D-3018-5EE4-3342-E7EB37CCF759}"/>
                </a:ext>
              </a:extLst>
            </p:cNvPr>
            <p:cNvCxnSpPr/>
            <p:nvPr/>
          </p:nvCxnSpPr>
          <p:spPr>
            <a:xfrm>
              <a:off x="3484365" y="3424084"/>
              <a:ext cx="8508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1F50025F-D9E9-3C1B-E726-83A7149B9F0E}"/>
                </a:ext>
              </a:extLst>
            </p:cNvPr>
            <p:cNvSpPr/>
            <p:nvPr/>
          </p:nvSpPr>
          <p:spPr>
            <a:xfrm>
              <a:off x="3450201" y="2245845"/>
              <a:ext cx="18288" cy="100584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90A9458-25F9-C5AC-6D6E-A04939AB2B2B}"/>
                </a:ext>
              </a:extLst>
            </p:cNvPr>
            <p:cNvSpPr/>
            <p:nvPr/>
          </p:nvSpPr>
          <p:spPr>
            <a:xfrm>
              <a:off x="3582937" y="2270423"/>
              <a:ext cx="18288" cy="98755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64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9408FFF3-57AA-B766-3D1A-DB3518873525}"/>
              </a:ext>
            </a:extLst>
          </p:cNvPr>
          <p:cNvSpPr txBox="1">
            <a:spLocks/>
          </p:cNvSpPr>
          <p:nvPr/>
        </p:nvSpPr>
        <p:spPr>
          <a:xfrm>
            <a:off x="3665200" y="3137171"/>
            <a:ext cx="4861601" cy="5836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E73CCDC-34BF-EF85-559A-9002B5CF5570}"/>
              </a:ext>
            </a:extLst>
          </p:cNvPr>
          <p:cNvSpPr txBox="1">
            <a:spLocks/>
          </p:cNvSpPr>
          <p:nvPr/>
        </p:nvSpPr>
        <p:spPr>
          <a:xfrm>
            <a:off x="11566188" y="6492875"/>
            <a:ext cx="499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6C7D9C-77F5-4D66-B6D5-924E9C284E92}" type="slidenum">
              <a:rPr lang="en-US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7</a:t>
            </a:fld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53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0376"/>
    </mc:Choice>
    <mc:Fallback xmlns="">
      <p:transition advTm="16037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4">
            <a:extLst>
              <a:ext uri="{FF2B5EF4-FFF2-40B4-BE49-F238E27FC236}">
                <a16:creationId xmlns:a16="http://schemas.microsoft.com/office/drawing/2014/main" id="{564C2B23-5972-40EC-9947-88BCED8BCAA8}"/>
              </a:ext>
            </a:extLst>
          </p:cNvPr>
          <p:cNvSpPr txBox="1">
            <a:spLocks/>
          </p:cNvSpPr>
          <p:nvPr/>
        </p:nvSpPr>
        <p:spPr>
          <a:xfrm>
            <a:off x="0" y="29728"/>
            <a:ext cx="7562850" cy="5836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Breakdown pressure and acoustic emissions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633251-CD2A-764C-F6DC-BB31A036EF5D}"/>
              </a:ext>
            </a:extLst>
          </p:cNvPr>
          <p:cNvSpPr txBox="1"/>
          <p:nvPr/>
        </p:nvSpPr>
        <p:spPr>
          <a:xfrm>
            <a:off x="2146203" y="775982"/>
            <a:ext cx="16806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W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ater injection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C816E1-400E-EEF8-0F1D-D90CCBBB7918}"/>
              </a:ext>
            </a:extLst>
          </p:cNvPr>
          <p:cNvSpPr txBox="1"/>
          <p:nvPr/>
        </p:nvSpPr>
        <p:spPr>
          <a:xfrm>
            <a:off x="8336612" y="763805"/>
            <a:ext cx="1481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cCO</a:t>
            </a:r>
            <a:r>
              <a:rPr lang="en-US" sz="1800" b="1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injection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3D0ECEAB-8A8F-D177-20FE-867C47C41D2F}"/>
              </a:ext>
            </a:extLst>
          </p:cNvPr>
          <p:cNvSpPr txBox="1">
            <a:spLocks/>
          </p:cNvSpPr>
          <p:nvPr/>
        </p:nvSpPr>
        <p:spPr>
          <a:xfrm>
            <a:off x="11566188" y="6492875"/>
            <a:ext cx="499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6C7D9C-77F5-4D66-B6D5-924E9C284E92}" type="slidenum">
              <a:rPr lang="en-US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8</a:t>
            </a:fld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CF1E114-FB7D-44CB-9009-6BC93566EB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300134"/>
              </p:ext>
            </p:extLst>
          </p:nvPr>
        </p:nvGraphicFramePr>
        <p:xfrm>
          <a:off x="0" y="1113740"/>
          <a:ext cx="603504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3B60E54-ADF8-475C-9A22-75F7719188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747673"/>
              </p:ext>
            </p:extLst>
          </p:nvPr>
        </p:nvGraphicFramePr>
        <p:xfrm>
          <a:off x="6059684" y="1113740"/>
          <a:ext cx="603504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2340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836"/>
    </mc:Choice>
    <mc:Fallback xmlns="">
      <p:transition advTm="70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>
            <a:extLst>
              <a:ext uri="{FF2B5EF4-FFF2-40B4-BE49-F238E27FC236}">
                <a16:creationId xmlns:a16="http://schemas.microsoft.com/office/drawing/2014/main" id="{F99850BA-B658-6FF2-18A2-9E4B738762C6}"/>
              </a:ext>
            </a:extLst>
          </p:cNvPr>
          <p:cNvSpPr txBox="1"/>
          <p:nvPr/>
        </p:nvSpPr>
        <p:spPr>
          <a:xfrm>
            <a:off x="3124200" y="4937664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Acoustic emissions increased by a factor 4 using ScCO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2EE6621B-B12E-EAD0-C933-5B89AE42553E}"/>
              </a:ext>
            </a:extLst>
          </p:cNvPr>
          <p:cNvSpPr txBox="1">
            <a:spLocks/>
          </p:cNvSpPr>
          <p:nvPr/>
        </p:nvSpPr>
        <p:spPr>
          <a:xfrm>
            <a:off x="0" y="16691"/>
            <a:ext cx="7562850" cy="5836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Breakdown pressure and acoustic emissions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9D82F06-71C6-14E7-F9F8-B5E8C252CBE2}"/>
              </a:ext>
            </a:extLst>
          </p:cNvPr>
          <p:cNvSpPr txBox="1">
            <a:spLocks/>
          </p:cNvSpPr>
          <p:nvPr/>
        </p:nvSpPr>
        <p:spPr>
          <a:xfrm>
            <a:off x="11566188" y="6492875"/>
            <a:ext cx="499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6C7D9C-77F5-4D66-B6D5-924E9C284E92}" type="slidenum">
              <a:rPr lang="en-US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9</a:t>
            </a:fld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EA76AC-EABD-DB1E-196D-30B4A7F7DA27}"/>
              </a:ext>
            </a:extLst>
          </p:cNvPr>
          <p:cNvGrpSpPr/>
          <p:nvPr/>
        </p:nvGrpSpPr>
        <p:grpSpPr>
          <a:xfrm>
            <a:off x="6179097" y="1312091"/>
            <a:ext cx="5943600" cy="3566160"/>
            <a:chOff x="6164348" y="1317606"/>
            <a:chExt cx="5943600" cy="3566160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F27F18A4-46B0-479A-87F2-F291C45F301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99928478"/>
                </p:ext>
              </p:extLst>
            </p:nvPr>
          </p:nvGraphicFramePr>
          <p:xfrm>
            <a:off x="6164348" y="1317606"/>
            <a:ext cx="5943600" cy="35661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E2EBC6C-FDFF-D2B6-1CD9-9B0CE34B3521}"/>
                </a:ext>
              </a:extLst>
            </p:cNvPr>
            <p:cNvSpPr txBox="1"/>
            <p:nvPr/>
          </p:nvSpPr>
          <p:spPr>
            <a:xfrm>
              <a:off x="9799094" y="4462906"/>
              <a:ext cx="84970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scCO</a:t>
              </a:r>
              <a:r>
                <a: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462C34-3F78-0278-8237-07978427123D}"/>
              </a:ext>
            </a:extLst>
          </p:cNvPr>
          <p:cNvGrpSpPr/>
          <p:nvPr/>
        </p:nvGrpSpPr>
        <p:grpSpPr>
          <a:xfrm>
            <a:off x="155642" y="1220651"/>
            <a:ext cx="5943600" cy="3657600"/>
            <a:chOff x="155642" y="1220651"/>
            <a:chExt cx="5943600" cy="3657600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B8A41D15-9A01-EE53-8AC2-E2BAB5BCC68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01948485"/>
                </p:ext>
              </p:extLst>
            </p:nvPr>
          </p:nvGraphicFramePr>
          <p:xfrm>
            <a:off x="155642" y="1220651"/>
            <a:ext cx="5943600" cy="3657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01E19B-F183-26FC-AE5A-56BA442A9A62}"/>
                </a:ext>
              </a:extLst>
            </p:cNvPr>
            <p:cNvSpPr txBox="1"/>
            <p:nvPr/>
          </p:nvSpPr>
          <p:spPr>
            <a:xfrm>
              <a:off x="4011562" y="4462906"/>
              <a:ext cx="82591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scCO</a:t>
              </a:r>
              <a:r>
                <a: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314D294-F0C5-15BA-F730-797AB629F179}"/>
              </a:ext>
            </a:extLst>
          </p:cNvPr>
          <p:cNvCxnSpPr>
            <a:cxnSpLocks/>
          </p:cNvCxnSpPr>
          <p:nvPr/>
        </p:nvCxnSpPr>
        <p:spPr>
          <a:xfrm flipV="1">
            <a:off x="3751005" y="1705897"/>
            <a:ext cx="0" cy="44245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135859-2084-0652-FBD4-7673FF4A9813}"/>
              </a:ext>
            </a:extLst>
          </p:cNvPr>
          <p:cNvCxnSpPr>
            <a:cxnSpLocks/>
          </p:cNvCxnSpPr>
          <p:nvPr/>
        </p:nvCxnSpPr>
        <p:spPr>
          <a:xfrm>
            <a:off x="3416710" y="1705897"/>
            <a:ext cx="3342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6581CC5-0BCD-F409-41F0-A111383D044D}"/>
              </a:ext>
            </a:extLst>
          </p:cNvPr>
          <p:cNvSpPr txBox="1"/>
          <p:nvPr/>
        </p:nvSpPr>
        <p:spPr>
          <a:xfrm>
            <a:off x="3696929" y="1747479"/>
            <a:ext cx="13076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380 psi (16%) 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51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9817"/>
    </mc:Choice>
    <mc:Fallback xmlns="">
      <p:transition advTm="89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7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7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|11.4|0.5|0.5|17.6|6.1|14.1|3.6|1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79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4.2|11.4|1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|0.8|39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4|0.3|19.5|0.7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|0.5|0.3|0.4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|0.8|39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80530E5849634E9E1F0D3BB1F6E2B8" ma:contentTypeVersion="16" ma:contentTypeDescription="Create a new document." ma:contentTypeScope="" ma:versionID="112e995f52dd4f86b0024e2570b7659b">
  <xsd:schema xmlns:xsd="http://www.w3.org/2001/XMLSchema" xmlns:xs="http://www.w3.org/2001/XMLSchema" xmlns:p="http://schemas.microsoft.com/office/2006/metadata/properties" xmlns:ns2="e4761869-fb99-41f0-a57d-5ad4fed07d95" xmlns:ns3="502283b0-8acf-4472-ab3c-59235e227d1d" targetNamespace="http://schemas.microsoft.com/office/2006/metadata/properties" ma:root="true" ma:fieldsID="a8cbbafe2676ba82f14889c18be8ba95" ns2:_="" ns3:_="">
    <xsd:import namespace="e4761869-fb99-41f0-a57d-5ad4fed07d95"/>
    <xsd:import namespace="502283b0-8acf-4472-ab3c-59235e227d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61869-fb99-41f0-a57d-5ad4fed07d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be39697-0e77-47eb-a294-fad7c1e59c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283b0-8acf-4472-ab3c-59235e227d1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7518acb-6709-4c30-919d-b3482ae99a52}" ma:internalName="TaxCatchAll" ma:showField="CatchAllData" ma:web="502283b0-8acf-4472-ab3c-59235e227d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ACF7F2-8D2C-4A5A-95D2-B693267F6329}"/>
</file>

<file path=customXml/itemProps2.xml><?xml version="1.0" encoding="utf-8"?>
<ds:datastoreItem xmlns:ds="http://schemas.openxmlformats.org/officeDocument/2006/customXml" ds:itemID="{AF3E7AB3-7FDA-464E-ACC6-77D37DFAE98D}"/>
</file>

<file path=docProps/app.xml><?xml version="1.0" encoding="utf-8"?>
<Properties xmlns="http://schemas.openxmlformats.org/officeDocument/2006/extended-properties" xmlns:vt="http://schemas.openxmlformats.org/officeDocument/2006/docPropsVTypes">
  <TotalTime>45126</TotalTime>
  <Words>1634</Words>
  <Application>Microsoft Office PowerPoint</Application>
  <PresentationFormat>Widescreen</PresentationFormat>
  <Paragraphs>304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Oklahoma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Amoah, Blessed</cp:lastModifiedBy>
  <cp:revision>771</cp:revision>
  <dcterms:created xsi:type="dcterms:W3CDTF">2017-05-07T18:55:03Z</dcterms:created>
  <dcterms:modified xsi:type="dcterms:W3CDTF">2023-09-25T17:52:01Z</dcterms:modified>
</cp:coreProperties>
</file>